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65" r:id="rId4"/>
    <p:sldId id="266" r:id="rId5"/>
    <p:sldId id="259" r:id="rId6"/>
    <p:sldId id="260" r:id="rId7"/>
    <p:sldId id="261" r:id="rId8"/>
    <p:sldId id="268" r:id="rId9"/>
    <p:sldId id="271" r:id="rId10"/>
    <p:sldId id="272" r:id="rId11"/>
    <p:sldId id="273" r:id="rId12"/>
    <p:sldId id="263"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1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3F8AD-7E23-4F21-AA03-FFE721B623FD}" type="datetimeFigureOut">
              <a:rPr lang="en-US" smtClean="0"/>
              <a:t>18/1/2022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23505-F909-46DB-8F1E-84A119F530DF}" type="slidenum">
              <a:rPr lang="en-US" smtClean="0"/>
              <a:t>‹#›</a:t>
            </a:fld>
            <a:endParaRPr lang="en-US"/>
          </a:p>
        </p:txBody>
      </p:sp>
    </p:spTree>
    <p:extLst>
      <p:ext uri="{BB962C8B-B14F-4D97-AF65-F5344CB8AC3E}">
        <p14:creationId xmlns:p14="http://schemas.microsoft.com/office/powerpoint/2010/main" val="130237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3C48F-DFEF-497A-B9EB-1303910CCB37}" type="slidenum">
              <a:rPr lang="vi-VN" altLang="en-US"/>
              <a:pPr/>
              <a:t>9</a:t>
            </a:fld>
            <a:endParaRPr lang="vi-VN"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vi-VN" altLang="en-US"/>
          </a:p>
        </p:txBody>
      </p:sp>
    </p:spTree>
    <p:extLst>
      <p:ext uri="{BB962C8B-B14F-4D97-AF65-F5344CB8AC3E}">
        <p14:creationId xmlns:p14="http://schemas.microsoft.com/office/powerpoint/2010/main" val="21994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06174-62D6-4B30-9835-680313B24203}" type="slidenum">
              <a:rPr lang="vi-VN" altLang="en-US"/>
              <a:pPr/>
              <a:t>10</a:t>
            </a:fld>
            <a:endParaRPr lang="vi-VN"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vi-VN" altLang="en-US"/>
          </a:p>
        </p:txBody>
      </p:sp>
    </p:spTree>
    <p:extLst>
      <p:ext uri="{BB962C8B-B14F-4D97-AF65-F5344CB8AC3E}">
        <p14:creationId xmlns:p14="http://schemas.microsoft.com/office/powerpoint/2010/main" val="81237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BABDC-955C-4717-935E-322982DA8C7E}" type="slidenum">
              <a:rPr lang="vi-VN" altLang="en-US"/>
              <a:pPr/>
              <a:t>11</a:t>
            </a:fld>
            <a:endParaRPr lang="vi-VN"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vi-VN" altLang="en-US"/>
          </a:p>
        </p:txBody>
      </p:sp>
    </p:spTree>
    <p:extLst>
      <p:ext uri="{BB962C8B-B14F-4D97-AF65-F5344CB8AC3E}">
        <p14:creationId xmlns:p14="http://schemas.microsoft.com/office/powerpoint/2010/main" val="410354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14426" indent="0" algn="ctr">
              <a:buNone/>
              <a:defRPr>
                <a:solidFill>
                  <a:schemeClr val="tx1">
                    <a:tint val="75000"/>
                  </a:schemeClr>
                </a:solidFill>
              </a:defRPr>
            </a:lvl2pPr>
            <a:lvl3pPr marL="1228850" indent="0" algn="ctr">
              <a:buNone/>
              <a:defRPr>
                <a:solidFill>
                  <a:schemeClr val="tx1">
                    <a:tint val="75000"/>
                  </a:schemeClr>
                </a:solidFill>
              </a:defRPr>
            </a:lvl3pPr>
            <a:lvl4pPr marL="1843276" indent="0" algn="ctr">
              <a:buNone/>
              <a:defRPr>
                <a:solidFill>
                  <a:schemeClr val="tx1">
                    <a:tint val="75000"/>
                  </a:schemeClr>
                </a:solidFill>
              </a:defRPr>
            </a:lvl4pPr>
            <a:lvl5pPr marL="2457702" indent="0" algn="ctr">
              <a:buNone/>
              <a:defRPr>
                <a:solidFill>
                  <a:schemeClr val="tx1">
                    <a:tint val="75000"/>
                  </a:schemeClr>
                </a:solidFill>
              </a:defRPr>
            </a:lvl5pPr>
            <a:lvl6pPr marL="3072128" indent="0" algn="ctr">
              <a:buNone/>
              <a:defRPr>
                <a:solidFill>
                  <a:schemeClr val="tx1">
                    <a:tint val="75000"/>
                  </a:schemeClr>
                </a:solidFill>
              </a:defRPr>
            </a:lvl6pPr>
            <a:lvl7pPr marL="3686553" indent="0" algn="ctr">
              <a:buNone/>
              <a:defRPr>
                <a:solidFill>
                  <a:schemeClr val="tx1">
                    <a:tint val="75000"/>
                  </a:schemeClr>
                </a:solidFill>
              </a:defRPr>
            </a:lvl7pPr>
            <a:lvl8pPr marL="4300979" indent="0" algn="ctr">
              <a:buNone/>
              <a:defRPr>
                <a:solidFill>
                  <a:schemeClr val="tx1">
                    <a:tint val="75000"/>
                  </a:schemeClr>
                </a:solidFill>
              </a:defRPr>
            </a:lvl8pPr>
            <a:lvl9pPr marL="49154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2AF971-25D1-411E-8B62-14DAB1AB2062}" type="datetimeFigureOut">
              <a:rPr lang="en-US" smtClean="0">
                <a:solidFill>
                  <a:prstClr val="black">
                    <a:tint val="75000"/>
                  </a:prstClr>
                </a:solidFill>
              </a:rPr>
              <a:pPr/>
              <a:t>18/1/2022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029D7C-6DFF-4048-936F-9650D8E64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57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solidFill>
                  <a:prstClr val="black">
                    <a:tint val="75000"/>
                  </a:prstClr>
                </a:solidFill>
              </a:rPr>
              <a:pPr/>
              <a:t>18/1/2022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029D7C-6DFF-4048-936F-9650D8E64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77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solidFill>
                  <a:prstClr val="black">
                    <a:tint val="75000"/>
                  </a:prstClr>
                </a:solidFill>
              </a:rPr>
              <a:pPr/>
              <a:t>18/1/2022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029D7C-6DFF-4048-936F-9650D8E64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203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1E505A0-E53C-4D80-A6A7-0D57C18E5EB2}"/>
              </a:ext>
            </a:extLst>
          </p:cNvPr>
          <p:cNvSpPr>
            <a:spLocks noGrp="1"/>
          </p:cNvSpPr>
          <p:nvPr>
            <p:ph type="dt" sz="half" idx="10"/>
          </p:nvPr>
        </p:nvSpPr>
        <p:spPr/>
        <p:txBody>
          <a:bodyPr/>
          <a:lstStyle>
            <a:lvl1pPr>
              <a:defRPr/>
            </a:lvl1pPr>
          </a:lstStyle>
          <a:p>
            <a:pPr>
              <a:defRPr/>
            </a:pPr>
            <a:fld id="{004A7272-63EB-42BD-BB57-97A33D03B91F}" type="datetimeFigureOut">
              <a:rPr lang="en-US">
                <a:solidFill>
                  <a:prstClr val="black">
                    <a:tint val="75000"/>
                  </a:prstClr>
                </a:solidFill>
              </a:rPr>
              <a:pPr>
                <a:defRPr/>
              </a:pPr>
              <a:t>18/1/2022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61C29837-2491-461B-8F39-A16619975C06}"/>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A571CBC7-74B7-477E-BFBD-CB37643CB9B4}"/>
              </a:ext>
            </a:extLst>
          </p:cNvPr>
          <p:cNvSpPr>
            <a:spLocks noGrp="1"/>
          </p:cNvSpPr>
          <p:nvPr>
            <p:ph type="sldNum" sz="quarter" idx="12"/>
          </p:nvPr>
        </p:nvSpPr>
        <p:spPr/>
        <p:txBody>
          <a:bodyPr/>
          <a:lstStyle>
            <a:lvl1pPr>
              <a:defRPr/>
            </a:lvl1pPr>
          </a:lstStyle>
          <a:p>
            <a:fld id="{297BBA8E-AE87-40C7-9C33-AF3179720F7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361352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Online Image Placeholder 3"/>
          <p:cNvSpPr>
            <a:spLocks noGrp="1"/>
          </p:cNvSpPr>
          <p:nvPr>
            <p:ph type="clipArt" sz="half" idx="2"/>
          </p:nvPr>
        </p:nvSpPr>
        <p:spPr>
          <a:xfrm>
            <a:off x="6197600" y="1600203"/>
            <a:ext cx="5384800" cy="4525963"/>
          </a:xfrm>
        </p:spPr>
        <p:txBody>
          <a:bodyPr/>
          <a:lstStyle/>
          <a:p>
            <a:pPr lvl="0"/>
            <a:endParaRPr lang="vi-VN"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E5E8E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E5E8E8"/>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FDA3AE-6E3D-4CE0-8509-CFF943421F9E}" type="slidenum">
              <a:rPr lang="en-US">
                <a:solidFill>
                  <a:srgbClr val="E5E8E8"/>
                </a:solidFill>
              </a:rPr>
              <a:pPr>
                <a:defRPr/>
              </a:pPr>
              <a:t>‹#›</a:t>
            </a:fld>
            <a:endParaRPr lang="en-US">
              <a:solidFill>
                <a:srgbClr val="E5E8E8"/>
              </a:solidFill>
            </a:endParaRPr>
          </a:p>
        </p:txBody>
      </p:sp>
    </p:spTree>
    <p:extLst>
      <p:ext uri="{BB962C8B-B14F-4D97-AF65-F5344CB8AC3E}">
        <p14:creationId xmlns:p14="http://schemas.microsoft.com/office/powerpoint/2010/main" val="70677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solidFill>
                  <a:prstClr val="black">
                    <a:tint val="75000"/>
                  </a:prstClr>
                </a:solidFill>
              </a:rPr>
              <a:pPr/>
              <a:t>18/1/2022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029D7C-6DFF-4048-936F-9650D8E64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14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5"/>
            <a:ext cx="10363200" cy="1362075"/>
          </a:xfrm>
        </p:spPr>
        <p:txBody>
          <a:bodyPr anchor="t"/>
          <a:lstStyle>
            <a:lvl1pPr algn="l">
              <a:defRPr sz="5500" b="1" cap="all"/>
            </a:lvl1pPr>
          </a:lstStyle>
          <a:p>
            <a:r>
              <a:rPr lang="en-US"/>
              <a:t>Click to edit Master title style</a:t>
            </a:r>
          </a:p>
        </p:txBody>
      </p:sp>
      <p:sp>
        <p:nvSpPr>
          <p:cNvPr id="3" name="Text Placeholder 2"/>
          <p:cNvSpPr>
            <a:spLocks noGrp="1"/>
          </p:cNvSpPr>
          <p:nvPr>
            <p:ph type="body" idx="1"/>
          </p:nvPr>
        </p:nvSpPr>
        <p:spPr>
          <a:xfrm>
            <a:off x="963087" y="2906713"/>
            <a:ext cx="10363200" cy="1500187"/>
          </a:xfrm>
        </p:spPr>
        <p:txBody>
          <a:bodyPr anchor="b"/>
          <a:lstStyle>
            <a:lvl1pPr marL="0" indent="0">
              <a:buNone/>
              <a:defRPr sz="2700">
                <a:solidFill>
                  <a:schemeClr val="tx1">
                    <a:tint val="75000"/>
                  </a:schemeClr>
                </a:solidFill>
              </a:defRPr>
            </a:lvl1pPr>
            <a:lvl2pPr marL="614426" indent="0">
              <a:buNone/>
              <a:defRPr sz="2400">
                <a:solidFill>
                  <a:schemeClr val="tx1">
                    <a:tint val="75000"/>
                  </a:schemeClr>
                </a:solidFill>
              </a:defRPr>
            </a:lvl2pPr>
            <a:lvl3pPr marL="1228850" indent="0">
              <a:buNone/>
              <a:defRPr sz="2300">
                <a:solidFill>
                  <a:schemeClr val="tx1">
                    <a:tint val="75000"/>
                  </a:schemeClr>
                </a:solidFill>
              </a:defRPr>
            </a:lvl3pPr>
            <a:lvl4pPr marL="1843276" indent="0">
              <a:buNone/>
              <a:defRPr sz="1900">
                <a:solidFill>
                  <a:schemeClr val="tx1">
                    <a:tint val="75000"/>
                  </a:schemeClr>
                </a:solidFill>
              </a:defRPr>
            </a:lvl4pPr>
            <a:lvl5pPr marL="2457702" indent="0">
              <a:buNone/>
              <a:defRPr sz="1900">
                <a:solidFill>
                  <a:schemeClr val="tx1">
                    <a:tint val="75000"/>
                  </a:schemeClr>
                </a:solidFill>
              </a:defRPr>
            </a:lvl5pPr>
            <a:lvl6pPr marL="3072128" indent="0">
              <a:buNone/>
              <a:defRPr sz="1900">
                <a:solidFill>
                  <a:schemeClr val="tx1">
                    <a:tint val="75000"/>
                  </a:schemeClr>
                </a:solidFill>
              </a:defRPr>
            </a:lvl6pPr>
            <a:lvl7pPr marL="3686553" indent="0">
              <a:buNone/>
              <a:defRPr sz="1900">
                <a:solidFill>
                  <a:schemeClr val="tx1">
                    <a:tint val="75000"/>
                  </a:schemeClr>
                </a:solidFill>
              </a:defRPr>
            </a:lvl7pPr>
            <a:lvl8pPr marL="4300979" indent="0">
              <a:buNone/>
              <a:defRPr sz="1900">
                <a:solidFill>
                  <a:schemeClr val="tx1">
                    <a:tint val="75000"/>
                  </a:schemeClr>
                </a:solidFill>
              </a:defRPr>
            </a:lvl8pPr>
            <a:lvl9pPr marL="4915404"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2AF971-25D1-411E-8B62-14DAB1AB2062}" type="datetimeFigureOut">
              <a:rPr lang="en-US" smtClean="0">
                <a:solidFill>
                  <a:prstClr val="black">
                    <a:tint val="75000"/>
                  </a:prstClr>
                </a:solidFill>
              </a:rPr>
              <a:pPr/>
              <a:t>18/1/2022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029D7C-6DFF-4048-936F-9650D8E64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14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9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39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2AF971-25D1-411E-8B62-14DAB1AB2062}" type="datetimeFigureOut">
              <a:rPr lang="en-US" smtClean="0">
                <a:solidFill>
                  <a:prstClr val="black">
                    <a:tint val="75000"/>
                  </a:prstClr>
                </a:solidFill>
              </a:rPr>
              <a:pPr/>
              <a:t>18/1/2022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029D7C-6DFF-4048-936F-9650D8E64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9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14426" indent="0">
              <a:buNone/>
              <a:defRPr sz="2700" b="1"/>
            </a:lvl2pPr>
            <a:lvl3pPr marL="1228850" indent="0">
              <a:buNone/>
              <a:defRPr sz="2400" b="1"/>
            </a:lvl3pPr>
            <a:lvl4pPr marL="1843276" indent="0">
              <a:buNone/>
              <a:defRPr sz="2300" b="1"/>
            </a:lvl4pPr>
            <a:lvl5pPr marL="2457702" indent="0">
              <a:buNone/>
              <a:defRPr sz="2300" b="1"/>
            </a:lvl5pPr>
            <a:lvl6pPr marL="3072128" indent="0">
              <a:buNone/>
              <a:defRPr sz="2300" b="1"/>
            </a:lvl6pPr>
            <a:lvl7pPr marL="3686553" indent="0">
              <a:buNone/>
              <a:defRPr sz="2300" b="1"/>
            </a:lvl7pPr>
            <a:lvl8pPr marL="4300979" indent="0">
              <a:buNone/>
              <a:defRPr sz="2300" b="1"/>
            </a:lvl8pPr>
            <a:lvl9pPr marL="4915404" indent="0">
              <a:buNone/>
              <a:defRPr sz="23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7"/>
            <a:ext cx="5389033" cy="639763"/>
          </a:xfrm>
        </p:spPr>
        <p:txBody>
          <a:bodyPr anchor="b"/>
          <a:lstStyle>
            <a:lvl1pPr marL="0" indent="0">
              <a:buNone/>
              <a:defRPr sz="3200" b="1"/>
            </a:lvl1pPr>
            <a:lvl2pPr marL="614426" indent="0">
              <a:buNone/>
              <a:defRPr sz="2700" b="1"/>
            </a:lvl2pPr>
            <a:lvl3pPr marL="1228850" indent="0">
              <a:buNone/>
              <a:defRPr sz="2400" b="1"/>
            </a:lvl3pPr>
            <a:lvl4pPr marL="1843276" indent="0">
              <a:buNone/>
              <a:defRPr sz="2300" b="1"/>
            </a:lvl4pPr>
            <a:lvl5pPr marL="2457702" indent="0">
              <a:buNone/>
              <a:defRPr sz="2300" b="1"/>
            </a:lvl5pPr>
            <a:lvl6pPr marL="3072128" indent="0">
              <a:buNone/>
              <a:defRPr sz="2300" b="1"/>
            </a:lvl6pPr>
            <a:lvl7pPr marL="3686553" indent="0">
              <a:buNone/>
              <a:defRPr sz="2300" b="1"/>
            </a:lvl7pPr>
            <a:lvl8pPr marL="4300979" indent="0">
              <a:buNone/>
              <a:defRPr sz="2300" b="1"/>
            </a:lvl8pPr>
            <a:lvl9pPr marL="491540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2AF971-25D1-411E-8B62-14DAB1AB2062}" type="datetimeFigureOut">
              <a:rPr lang="en-US" smtClean="0">
                <a:solidFill>
                  <a:prstClr val="black">
                    <a:tint val="75000"/>
                  </a:prstClr>
                </a:solidFill>
              </a:rPr>
              <a:pPr/>
              <a:t>18/1/2022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029D7C-6DFF-4048-936F-9650D8E64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7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2AF971-25D1-411E-8B62-14DAB1AB2062}" type="datetimeFigureOut">
              <a:rPr lang="en-US" smtClean="0">
                <a:solidFill>
                  <a:prstClr val="black">
                    <a:tint val="75000"/>
                  </a:prstClr>
                </a:solidFill>
              </a:rPr>
              <a:pPr/>
              <a:t>18/1/2022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029D7C-6DFF-4048-936F-9650D8E64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20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AF971-25D1-411E-8B62-14DAB1AB2062}" type="datetimeFigureOut">
              <a:rPr lang="en-US" smtClean="0">
                <a:solidFill>
                  <a:prstClr val="black">
                    <a:tint val="75000"/>
                  </a:prstClr>
                </a:solidFill>
              </a:rPr>
              <a:pPr/>
              <a:t>18/1/2022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029D7C-6DFF-4048-936F-9650D8E64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27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4300"/>
            </a:lvl1pPr>
            <a:lvl2pPr>
              <a:defRPr sz="39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900"/>
            </a:lvl1pPr>
            <a:lvl2pPr marL="614426" indent="0">
              <a:buNone/>
              <a:defRPr sz="1600"/>
            </a:lvl2pPr>
            <a:lvl3pPr marL="1228850" indent="0">
              <a:buNone/>
              <a:defRPr sz="1300"/>
            </a:lvl3pPr>
            <a:lvl4pPr marL="1843276" indent="0">
              <a:buNone/>
              <a:defRPr sz="1200"/>
            </a:lvl4pPr>
            <a:lvl5pPr marL="2457702" indent="0">
              <a:buNone/>
              <a:defRPr sz="1200"/>
            </a:lvl5pPr>
            <a:lvl6pPr marL="3072128" indent="0">
              <a:buNone/>
              <a:defRPr sz="1200"/>
            </a:lvl6pPr>
            <a:lvl7pPr marL="3686553" indent="0">
              <a:buNone/>
              <a:defRPr sz="1200"/>
            </a:lvl7pPr>
            <a:lvl8pPr marL="4300979" indent="0">
              <a:buNone/>
              <a:defRPr sz="1200"/>
            </a:lvl8pPr>
            <a:lvl9pPr marL="49154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2AF971-25D1-411E-8B62-14DAB1AB2062}" type="datetimeFigureOut">
              <a:rPr lang="en-US" smtClean="0">
                <a:solidFill>
                  <a:prstClr val="black">
                    <a:tint val="75000"/>
                  </a:prstClr>
                </a:solidFill>
              </a:rPr>
              <a:pPr/>
              <a:t>18/1/2022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029D7C-6DFF-4048-936F-9650D8E64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81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14426" indent="0">
              <a:buNone/>
              <a:defRPr sz="3900"/>
            </a:lvl2pPr>
            <a:lvl3pPr marL="1228850" indent="0">
              <a:buNone/>
              <a:defRPr sz="3200"/>
            </a:lvl3pPr>
            <a:lvl4pPr marL="1843276" indent="0">
              <a:buNone/>
              <a:defRPr sz="2700"/>
            </a:lvl4pPr>
            <a:lvl5pPr marL="2457702" indent="0">
              <a:buNone/>
              <a:defRPr sz="2700"/>
            </a:lvl5pPr>
            <a:lvl6pPr marL="3072128" indent="0">
              <a:buNone/>
              <a:defRPr sz="2700"/>
            </a:lvl6pPr>
            <a:lvl7pPr marL="3686553" indent="0">
              <a:buNone/>
              <a:defRPr sz="2700"/>
            </a:lvl7pPr>
            <a:lvl8pPr marL="4300979" indent="0">
              <a:buNone/>
              <a:defRPr sz="2700"/>
            </a:lvl8pPr>
            <a:lvl9pPr marL="4915404" indent="0">
              <a:buNone/>
              <a:defRPr sz="2700"/>
            </a:lvl9pPr>
          </a:lstStyle>
          <a:p>
            <a:endParaRPr lang="en-US"/>
          </a:p>
        </p:txBody>
      </p:sp>
      <p:sp>
        <p:nvSpPr>
          <p:cNvPr id="4" name="Text Placeholder 3"/>
          <p:cNvSpPr>
            <a:spLocks noGrp="1"/>
          </p:cNvSpPr>
          <p:nvPr>
            <p:ph type="body" sz="half" idx="2"/>
          </p:nvPr>
        </p:nvSpPr>
        <p:spPr>
          <a:xfrm>
            <a:off x="2389718" y="5367343"/>
            <a:ext cx="7315200" cy="804863"/>
          </a:xfrm>
        </p:spPr>
        <p:txBody>
          <a:bodyPr/>
          <a:lstStyle>
            <a:lvl1pPr marL="0" indent="0">
              <a:buNone/>
              <a:defRPr sz="1900"/>
            </a:lvl1pPr>
            <a:lvl2pPr marL="614426" indent="0">
              <a:buNone/>
              <a:defRPr sz="1600"/>
            </a:lvl2pPr>
            <a:lvl3pPr marL="1228850" indent="0">
              <a:buNone/>
              <a:defRPr sz="1300"/>
            </a:lvl3pPr>
            <a:lvl4pPr marL="1843276" indent="0">
              <a:buNone/>
              <a:defRPr sz="1200"/>
            </a:lvl4pPr>
            <a:lvl5pPr marL="2457702" indent="0">
              <a:buNone/>
              <a:defRPr sz="1200"/>
            </a:lvl5pPr>
            <a:lvl6pPr marL="3072128" indent="0">
              <a:buNone/>
              <a:defRPr sz="1200"/>
            </a:lvl6pPr>
            <a:lvl7pPr marL="3686553" indent="0">
              <a:buNone/>
              <a:defRPr sz="1200"/>
            </a:lvl7pPr>
            <a:lvl8pPr marL="4300979" indent="0">
              <a:buNone/>
              <a:defRPr sz="1200"/>
            </a:lvl8pPr>
            <a:lvl9pPr marL="49154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2AF971-25D1-411E-8B62-14DAB1AB2062}" type="datetimeFigureOut">
              <a:rPr lang="en-US" smtClean="0">
                <a:solidFill>
                  <a:prstClr val="black">
                    <a:tint val="75000"/>
                  </a:prstClr>
                </a:solidFill>
              </a:rPr>
              <a:pPr/>
              <a:t>18/1/2022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029D7C-6DFF-4048-936F-9650D8E642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3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603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1" cy="1143000"/>
          </a:xfrm>
          <a:prstGeom prst="rect">
            <a:avLst/>
          </a:prstGeom>
        </p:spPr>
        <p:txBody>
          <a:bodyPr vert="horz" lIns="122885" tIns="61443" rIns="122885" bIns="61443"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1" cy="4525963"/>
          </a:xfrm>
          <a:prstGeom prst="rect">
            <a:avLst/>
          </a:prstGeom>
        </p:spPr>
        <p:txBody>
          <a:bodyPr vert="horz" lIns="122885" tIns="61443" rIns="122885" bIns="614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122885" tIns="61443" rIns="122885" bIns="61443" rtlCol="0" anchor="ctr"/>
          <a:lstStyle>
            <a:lvl1pPr algn="l">
              <a:defRPr sz="1600">
                <a:solidFill>
                  <a:schemeClr val="tx1">
                    <a:tint val="75000"/>
                  </a:schemeClr>
                </a:solidFill>
              </a:defRPr>
            </a:lvl1pPr>
          </a:lstStyle>
          <a:p>
            <a:pPr defTabSz="1228850"/>
            <a:fld id="{D92AF971-25D1-411E-8B62-14DAB1AB2062}" type="datetimeFigureOut">
              <a:rPr lang="en-US" smtClean="0">
                <a:solidFill>
                  <a:prstClr val="black">
                    <a:tint val="75000"/>
                  </a:prstClr>
                </a:solidFill>
              </a:rPr>
              <a:pPr defTabSz="1228850"/>
              <a:t>18/1/2022</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122885" tIns="61443" rIns="122885" bIns="61443" rtlCol="0" anchor="ctr"/>
          <a:lstStyle>
            <a:lvl1pPr algn="ctr">
              <a:defRPr sz="1600">
                <a:solidFill>
                  <a:schemeClr val="tx1">
                    <a:tint val="75000"/>
                  </a:schemeClr>
                </a:solidFill>
              </a:defRPr>
            </a:lvl1pPr>
          </a:lstStyle>
          <a:p>
            <a:pPr defTabSz="1228850"/>
            <a:endParaRPr lang="en-US">
              <a:solidFill>
                <a:prstClr val="black">
                  <a:tint val="75000"/>
                </a:prstClr>
              </a:solidFill>
            </a:endParaRPr>
          </a:p>
        </p:txBody>
      </p:sp>
      <p:sp>
        <p:nvSpPr>
          <p:cNvPr id="6" name="Slide Number Placeholder 5"/>
          <p:cNvSpPr>
            <a:spLocks noGrp="1"/>
          </p:cNvSpPr>
          <p:nvPr>
            <p:ph type="sldNum" sz="quarter" idx="4"/>
          </p:nvPr>
        </p:nvSpPr>
        <p:spPr>
          <a:xfrm>
            <a:off x="8737602" y="6356353"/>
            <a:ext cx="2844800" cy="365125"/>
          </a:xfrm>
          <a:prstGeom prst="rect">
            <a:avLst/>
          </a:prstGeom>
        </p:spPr>
        <p:txBody>
          <a:bodyPr vert="horz" lIns="122885" tIns="61443" rIns="122885" bIns="61443" rtlCol="0" anchor="ctr"/>
          <a:lstStyle>
            <a:lvl1pPr algn="r">
              <a:defRPr sz="1600">
                <a:solidFill>
                  <a:schemeClr val="tx1">
                    <a:tint val="75000"/>
                  </a:schemeClr>
                </a:solidFill>
              </a:defRPr>
            </a:lvl1pPr>
          </a:lstStyle>
          <a:p>
            <a:pPr defTabSz="1228850"/>
            <a:fld id="{3D029D7C-6DFF-4048-936F-9650D8E642D5}" type="slidenum">
              <a:rPr lang="en-US" smtClean="0">
                <a:solidFill>
                  <a:prstClr val="black">
                    <a:tint val="75000"/>
                  </a:prstClr>
                </a:solidFill>
              </a:rPr>
              <a:pPr defTabSz="1228850"/>
              <a:t>‹#›</a:t>
            </a:fld>
            <a:endParaRPr lang="en-US">
              <a:solidFill>
                <a:prstClr val="black">
                  <a:tint val="75000"/>
                </a:prstClr>
              </a:solidFill>
            </a:endParaRPr>
          </a:p>
        </p:txBody>
      </p:sp>
    </p:spTree>
    <p:extLst>
      <p:ext uri="{BB962C8B-B14F-4D97-AF65-F5344CB8AC3E}">
        <p14:creationId xmlns:p14="http://schemas.microsoft.com/office/powerpoint/2010/main" val="1088341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1228850" rtl="0" eaLnBrk="1" latinLnBrk="0" hangingPunct="1">
        <a:spcBef>
          <a:spcPct val="0"/>
        </a:spcBef>
        <a:buNone/>
        <a:defRPr sz="5900" kern="1200">
          <a:solidFill>
            <a:schemeClr val="tx1"/>
          </a:solidFill>
          <a:latin typeface="+mj-lt"/>
          <a:ea typeface="+mj-ea"/>
          <a:cs typeface="+mj-cs"/>
        </a:defRPr>
      </a:lvl1pPr>
    </p:titleStyle>
    <p:bodyStyle>
      <a:lvl1pPr marL="460819" indent="-460819" algn="l" defTabSz="122885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8443" indent="-384015" algn="l" defTabSz="122885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36064" indent="-307212" algn="l" defTabSz="122885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0490"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4916"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9339"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3766"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8192"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2618"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3.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3.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27.bin"/><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1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10.wmf"/><Relationship Id="rId20" Type="http://schemas.openxmlformats.org/officeDocument/2006/relationships/image" Target="../media/image12.wmf"/><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7.wmf"/><Relationship Id="rId19" Type="http://schemas.openxmlformats.org/officeDocument/2006/relationships/oleObject" Target="../embeddings/oleObject9.bin"/><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6.pn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1.bin"/><Relationship Id="rId5" Type="http://schemas.openxmlformats.org/officeDocument/2006/relationships/image" Target="../media/image13.wmf"/><Relationship Id="rId10" Type="http://schemas.openxmlformats.org/officeDocument/2006/relationships/image" Target="../media/image3.gif"/><Relationship Id="rId4" Type="http://schemas.openxmlformats.org/officeDocument/2006/relationships/oleObject" Target="../embeddings/oleObject10.bin"/><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17.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image" Target="../media/image24.wmf"/><Relationship Id="rId4"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6125" y="226405"/>
            <a:ext cx="816286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BÀI 20. MẠCH DAO ĐỘNG</a:t>
            </a:r>
            <a:endPar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6" name="Rectangle 5"/>
          <p:cNvSpPr/>
          <p:nvPr/>
        </p:nvSpPr>
        <p:spPr>
          <a:xfrm>
            <a:off x="753534" y="1855307"/>
            <a:ext cx="3877733" cy="892552"/>
          </a:xfrm>
          <a:prstGeom prst="rect">
            <a:avLst/>
          </a:prstGeom>
        </p:spPr>
        <p:txBody>
          <a:bodyPr wrap="square">
            <a:spAutoFit/>
          </a:bodyPr>
          <a:lstStyle/>
          <a:p>
            <a:pPr marL="838200" indent="-838200">
              <a:defRPr/>
            </a:pPr>
            <a:r>
              <a:rPr lang="en-US" sz="2600" b="1">
                <a:solidFill>
                  <a:prstClr val="white"/>
                </a:solidFill>
                <a:latin typeface="Times New Roman" pitchFamily="18" charset="0"/>
                <a:cs typeface="Times New Roman" pitchFamily="18" charset="0"/>
              </a:rPr>
              <a:t>1. Cấu tạo</a:t>
            </a:r>
          </a:p>
          <a:p>
            <a:pPr marL="838200" indent="-838200">
              <a:defRPr/>
            </a:pPr>
            <a:r>
              <a:rPr lang="en-US" sz="2600" b="1">
                <a:solidFill>
                  <a:prstClr val="white"/>
                </a:solidFill>
                <a:latin typeface="Times New Roman" pitchFamily="18" charset="0"/>
                <a:cs typeface="Times New Roman" pitchFamily="18" charset="0"/>
              </a:rPr>
              <a:t>2. Hoạt động</a:t>
            </a:r>
            <a:endParaRPr lang="en-US" sz="2600" b="1" dirty="0">
              <a:solidFill>
                <a:prstClr val="white"/>
              </a:solidFill>
              <a:latin typeface="Times New Roman" pitchFamily="18" charset="0"/>
              <a:cs typeface="Times New Roman" pitchFamily="18" charset="0"/>
            </a:endParaRPr>
          </a:p>
        </p:txBody>
      </p:sp>
      <p:sp>
        <p:nvSpPr>
          <p:cNvPr id="2" name="Rectangle 1"/>
          <p:cNvSpPr/>
          <p:nvPr/>
        </p:nvSpPr>
        <p:spPr>
          <a:xfrm>
            <a:off x="471081" y="1479208"/>
            <a:ext cx="3443571" cy="492443"/>
          </a:xfrm>
          <a:prstGeom prst="rect">
            <a:avLst/>
          </a:prstGeom>
        </p:spPr>
        <p:txBody>
          <a:bodyPr wrap="none">
            <a:spAutoFit/>
          </a:bodyPr>
          <a:lstStyle/>
          <a:p>
            <a:pPr marL="838200" lvl="0" indent="-838200">
              <a:defRPr/>
            </a:pPr>
            <a:r>
              <a:rPr lang="en-US" sz="2600" b="1">
                <a:solidFill>
                  <a:prstClr val="white"/>
                </a:solidFill>
                <a:latin typeface="Times New Roman" pitchFamily="18" charset="0"/>
                <a:cs typeface="Times New Roman" pitchFamily="18" charset="0"/>
              </a:rPr>
              <a:t>I. </a:t>
            </a:r>
            <a:r>
              <a:rPr lang="en-US" altLang="en-US" sz="2600" b="1">
                <a:solidFill>
                  <a:prstClr val="white"/>
                </a:solidFill>
                <a:latin typeface="Times New Roman" panose="02020603050405020304" pitchFamily="18" charset="0"/>
                <a:cs typeface="Times New Roman" panose="02020603050405020304" pitchFamily="18" charset="0"/>
              </a:rPr>
              <a:t>MẠCH DAO ĐỘNG</a:t>
            </a:r>
            <a:endParaRPr lang="en-US" sz="2600" b="1">
              <a:solidFill>
                <a:prstClr val="white"/>
              </a:solidFill>
              <a:latin typeface="Times New Roman" pitchFamily="18" charset="0"/>
              <a:cs typeface="Times New Roman" pitchFamily="18" charset="0"/>
            </a:endParaRPr>
          </a:p>
        </p:txBody>
      </p:sp>
      <p:sp>
        <p:nvSpPr>
          <p:cNvPr id="3" name="Rectangle 2"/>
          <p:cNvSpPr/>
          <p:nvPr/>
        </p:nvSpPr>
        <p:spPr>
          <a:xfrm>
            <a:off x="349016" y="2706763"/>
            <a:ext cx="9329240" cy="492443"/>
          </a:xfrm>
          <a:prstGeom prst="rect">
            <a:avLst/>
          </a:prstGeom>
        </p:spPr>
        <p:txBody>
          <a:bodyPr wrap="square">
            <a:spAutoFit/>
          </a:bodyPr>
          <a:lstStyle/>
          <a:p>
            <a:pPr lvl="0">
              <a:defRPr/>
            </a:pPr>
            <a:r>
              <a:rPr lang="en-US" sz="2600" b="1">
                <a:solidFill>
                  <a:prstClr val="white"/>
                </a:solidFill>
                <a:latin typeface="Times New Roman" pitchFamily="18" charset="0"/>
                <a:cs typeface="Times New Roman" pitchFamily="18" charset="0"/>
              </a:rPr>
              <a:t>II. </a:t>
            </a:r>
            <a:r>
              <a:rPr lang="en-US" altLang="en-US" sz="2600" b="1">
                <a:solidFill>
                  <a:prstClr val="white"/>
                </a:solidFill>
                <a:latin typeface="Times New Roman" panose="02020603050405020304" pitchFamily="18" charset="0"/>
                <a:cs typeface="Times New Roman" panose="02020603050405020304" pitchFamily="18" charset="0"/>
              </a:rPr>
              <a:t>DAO ĐỘNG ĐIỆN TỪ TỰ DO TRONG MẠCH DAO ĐỘNG</a:t>
            </a:r>
          </a:p>
        </p:txBody>
      </p:sp>
      <p:sp>
        <p:nvSpPr>
          <p:cNvPr id="7" name="Rectangle 6"/>
          <p:cNvSpPr/>
          <p:nvPr/>
        </p:nvSpPr>
        <p:spPr>
          <a:xfrm>
            <a:off x="753533" y="3199206"/>
            <a:ext cx="9099383" cy="1846659"/>
          </a:xfrm>
          <a:prstGeom prst="rect">
            <a:avLst/>
          </a:prstGeom>
        </p:spPr>
        <p:txBody>
          <a:bodyPr wrap="square">
            <a:spAutoFit/>
          </a:bodyPr>
          <a:lstStyle/>
          <a:p>
            <a:pPr lvl="0">
              <a:spcBef>
                <a:spcPts val="600"/>
              </a:spcBef>
              <a:defRPr/>
            </a:pPr>
            <a:r>
              <a:rPr lang="en-US" altLang="en-US" sz="2600" b="1">
                <a:solidFill>
                  <a:prstClr val="white"/>
                </a:solidFill>
                <a:latin typeface="Times New Roman" panose="02020603050405020304" pitchFamily="18" charset="0"/>
                <a:cs typeface="Times New Roman" panose="02020603050405020304" pitchFamily="18" charset="0"/>
              </a:rPr>
              <a:t>1. Định luật biến thiên điện tích và cường độ dòng điện trong một mạch dao động lí tưởng.</a:t>
            </a:r>
          </a:p>
          <a:p>
            <a:pPr lvl="0">
              <a:spcBef>
                <a:spcPts val="600"/>
              </a:spcBef>
              <a:defRPr/>
            </a:pPr>
            <a:r>
              <a:rPr lang="en-US" altLang="en-US" sz="2600" b="1">
                <a:solidFill>
                  <a:prstClr val="white"/>
                </a:solidFill>
                <a:latin typeface="Times New Roman" panose="02020603050405020304" pitchFamily="18" charset="0"/>
                <a:cs typeface="Times New Roman" panose="02020603050405020304" pitchFamily="18" charset="0"/>
              </a:rPr>
              <a:t>2. Định nghĩa dao động điện từ tự do.</a:t>
            </a:r>
            <a:endParaRPr lang="en-US" sz="2600" b="1">
              <a:solidFill>
                <a:prstClr val="white"/>
              </a:solidFill>
              <a:latin typeface="Times New Roman" pitchFamily="18" charset="0"/>
              <a:cs typeface="Times New Roman" pitchFamily="18" charset="0"/>
            </a:endParaRPr>
          </a:p>
          <a:p>
            <a:pPr lvl="0">
              <a:spcBef>
                <a:spcPts val="600"/>
              </a:spcBef>
              <a:defRPr/>
            </a:pPr>
            <a:r>
              <a:rPr lang="en-US" altLang="en-US" sz="2600" b="1">
                <a:solidFill>
                  <a:prstClr val="white"/>
                </a:solidFill>
                <a:latin typeface="Times New Roman" panose="02020603050405020304" pitchFamily="18" charset="0"/>
                <a:cs typeface="Times New Roman" panose="02020603050405020304" pitchFamily="18" charset="0"/>
              </a:rPr>
              <a:t>3. Chu kì và tần số dao động riêng của mạch dao động.</a:t>
            </a:r>
            <a:r>
              <a:rPr lang="en-US" sz="2600" b="1">
                <a:solidFill>
                  <a:prstClr val="white"/>
                </a:solidFill>
                <a:latin typeface="Times New Roman" pitchFamily="18" charset="0"/>
                <a:cs typeface="Times New Roman" pitchFamily="18" charset="0"/>
              </a:rPr>
              <a:t>	</a:t>
            </a:r>
            <a:endParaRPr lang="en-US" sz="2600" b="1" dirty="0">
              <a:solidFill>
                <a:prstClr val="white"/>
              </a:solidFill>
              <a:latin typeface="Times New Roman" pitchFamily="18" charset="0"/>
              <a:cs typeface="Times New Roman" pitchFamily="18" charset="0"/>
            </a:endParaRPr>
          </a:p>
        </p:txBody>
      </p:sp>
      <p:sp>
        <p:nvSpPr>
          <p:cNvPr id="8" name="Rectangle 7"/>
          <p:cNvSpPr/>
          <p:nvPr/>
        </p:nvSpPr>
        <p:spPr>
          <a:xfrm>
            <a:off x="215452" y="5075526"/>
            <a:ext cx="4509953" cy="492443"/>
          </a:xfrm>
          <a:prstGeom prst="rect">
            <a:avLst/>
          </a:prstGeom>
        </p:spPr>
        <p:txBody>
          <a:bodyPr wrap="none">
            <a:spAutoFit/>
          </a:bodyPr>
          <a:lstStyle/>
          <a:p>
            <a:pPr lvl="0" eaLnBrk="0" fontAlgn="base" hangingPunct="0">
              <a:spcBef>
                <a:spcPct val="50000"/>
              </a:spcBef>
              <a:spcAft>
                <a:spcPct val="0"/>
              </a:spcAft>
            </a:pPr>
            <a:r>
              <a:rPr lang="en-US" altLang="en-US" sz="2600" b="1">
                <a:solidFill>
                  <a:schemeClr val="bg1"/>
                </a:solidFill>
                <a:latin typeface="Times New Roman" panose="02020603050405020304" pitchFamily="18" charset="0"/>
                <a:cs typeface="Times New Roman" panose="02020603050405020304" pitchFamily="18" charset="0"/>
              </a:rPr>
              <a:t>III. NĂNG LƯỢNG ĐIỆN TỪ</a:t>
            </a:r>
          </a:p>
        </p:txBody>
      </p:sp>
      <p:sp>
        <p:nvSpPr>
          <p:cNvPr id="9" name="Text Box 7"/>
          <p:cNvSpPr txBox="1">
            <a:spLocks noChangeArrowheads="1"/>
          </p:cNvSpPr>
          <p:nvPr/>
        </p:nvSpPr>
        <p:spPr bwMode="auto">
          <a:xfrm>
            <a:off x="1003917" y="951868"/>
            <a:ext cx="2656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400" b="1" u="sng">
                <a:solidFill>
                  <a:schemeClr val="bg1"/>
                </a:solidFill>
                <a:latin typeface="Times New Roman" pitchFamily="18" charset="0"/>
              </a:rPr>
              <a:t>Nội dung tìm hiểu:</a:t>
            </a:r>
          </a:p>
        </p:txBody>
      </p:sp>
    </p:spTree>
    <p:extLst>
      <p:ext uri="{BB962C8B-B14F-4D97-AF65-F5344CB8AC3E}">
        <p14:creationId xmlns:p14="http://schemas.microsoft.com/office/powerpoint/2010/main" val="6734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3"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9" name="Text Box 9"/>
          <p:cNvSpPr txBox="1">
            <a:spLocks noChangeArrowheads="1"/>
          </p:cNvSpPr>
          <p:nvPr/>
        </p:nvSpPr>
        <p:spPr bwMode="auto">
          <a:xfrm>
            <a:off x="2362200" y="11430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vi-VN" altLang="en-US" sz="2400" b="1"/>
          </a:p>
        </p:txBody>
      </p:sp>
      <p:sp>
        <p:nvSpPr>
          <p:cNvPr id="6" name="Text Box 4"/>
          <p:cNvSpPr txBox="1">
            <a:spLocks noChangeArrowheads="1"/>
          </p:cNvSpPr>
          <p:nvPr/>
        </p:nvSpPr>
        <p:spPr bwMode="auto">
          <a:xfrm>
            <a:off x="385864" y="343712"/>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b="1">
                <a:solidFill>
                  <a:srgbClr val="FFFF00"/>
                </a:solidFill>
                <a:latin typeface="Times New Roman" panose="02020603050405020304" pitchFamily="18" charset="0"/>
                <a:cs typeface="Times New Roman" panose="02020603050405020304" pitchFamily="18" charset="0"/>
              </a:rPr>
              <a:t>Bài tập áp dụng và củng cố kiến thức :</a:t>
            </a:r>
          </a:p>
        </p:txBody>
      </p:sp>
      <p:sp>
        <p:nvSpPr>
          <p:cNvPr id="8" name="Text Box 26"/>
          <p:cNvSpPr txBox="1">
            <a:spLocks noChangeArrowheads="1"/>
          </p:cNvSpPr>
          <p:nvPr/>
        </p:nvSpPr>
        <p:spPr bwMode="auto">
          <a:xfrm>
            <a:off x="183339" y="3228026"/>
            <a:ext cx="725886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Câu 4:</a:t>
            </a:r>
            <a:r>
              <a:rPr lang="en-US" altLang="en-US" sz="2400">
                <a:solidFill>
                  <a:schemeClr val="bg1"/>
                </a:solidFill>
                <a:latin typeface="Times New Roman" panose="02020603050405020304" pitchFamily="18" charset="0"/>
                <a:cs typeface="Times New Roman" panose="02020603050405020304" pitchFamily="18" charset="0"/>
              </a:rPr>
              <a:t> Sự biến thiên của dòng điện i trong một mạch dao động lệch pha như thế nào so với sự biến thiên của điện tích q của một bản tụ điện? </a:t>
            </a:r>
          </a:p>
          <a:p>
            <a:pPr lvl="1">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A. i ngược pha với q </a:t>
            </a:r>
          </a:p>
          <a:p>
            <a:pPr lvl="1">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B. i cùng pha với q.</a:t>
            </a:r>
          </a:p>
          <a:p>
            <a:pPr lvl="1">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C. i sớm pha </a:t>
            </a:r>
            <a:r>
              <a:rPr lang="en-US" altLang="en-US" sz="240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solidFill>
                  <a:schemeClr val="bg1"/>
                </a:solidFill>
                <a:latin typeface="Times New Roman" panose="02020603050405020304" pitchFamily="18" charset="0"/>
                <a:cs typeface="Times New Roman" panose="02020603050405020304" pitchFamily="18" charset="0"/>
              </a:rPr>
              <a:t>/2 so với q. </a:t>
            </a:r>
          </a:p>
          <a:p>
            <a:pPr lvl="1">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D. i trễ pha </a:t>
            </a:r>
            <a:r>
              <a:rPr lang="en-US" altLang="en-US" sz="240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solidFill>
                  <a:schemeClr val="bg1"/>
                </a:solidFill>
                <a:latin typeface="Times New Roman" panose="02020603050405020304" pitchFamily="18" charset="0"/>
                <a:cs typeface="Times New Roman" panose="02020603050405020304" pitchFamily="18" charset="0"/>
              </a:rPr>
              <a:t>/2 so với q.</a:t>
            </a:r>
          </a:p>
        </p:txBody>
      </p:sp>
      <p:sp>
        <p:nvSpPr>
          <p:cNvPr id="12" name="Text Box 25"/>
          <p:cNvSpPr txBox="1">
            <a:spLocks noChangeArrowheads="1"/>
          </p:cNvSpPr>
          <p:nvPr/>
        </p:nvSpPr>
        <p:spPr bwMode="auto">
          <a:xfrm>
            <a:off x="183339" y="945404"/>
            <a:ext cx="709295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pPr>
            <a:r>
              <a:rPr lang="en-US" sz="2400" b="1">
                <a:solidFill>
                  <a:schemeClr val="bg1"/>
                </a:solidFill>
                <a:latin typeface="Times New Roman" panose="02020603050405020304" pitchFamily="18" charset="0"/>
                <a:cs typeface="Times New Roman" panose="02020603050405020304" pitchFamily="18" charset="0"/>
              </a:rPr>
              <a:t>Câu 3: </a:t>
            </a:r>
            <a:r>
              <a:rPr lang="en-US" sz="2400">
                <a:solidFill>
                  <a:schemeClr val="bg1"/>
                </a:solidFill>
                <a:latin typeface="Times New Roman" panose="02020603050405020304" pitchFamily="18" charset="0"/>
                <a:cs typeface="Times New Roman" panose="02020603050405020304" pitchFamily="18" charset="0"/>
              </a:rPr>
              <a:t>Mạch dao động điện từ LC có chu kỳ</a:t>
            </a:r>
          </a:p>
          <a:p>
            <a:pPr lvl="1">
              <a:spcBef>
                <a:spcPts val="600"/>
              </a:spcBef>
            </a:pPr>
            <a:r>
              <a:rPr lang="en-US" sz="2400">
                <a:solidFill>
                  <a:schemeClr val="bg1"/>
                </a:solidFill>
                <a:latin typeface="Times New Roman" panose="02020603050405020304" pitchFamily="18" charset="0"/>
                <a:cs typeface="Times New Roman" panose="02020603050405020304" pitchFamily="18" charset="0"/>
              </a:rPr>
              <a:t>A. phụ thuộc vào L, không phụ thuộc vào C.</a:t>
            </a:r>
          </a:p>
          <a:p>
            <a:pPr lvl="1">
              <a:spcBef>
                <a:spcPts val="600"/>
              </a:spcBef>
            </a:pPr>
            <a:r>
              <a:rPr lang="en-US" sz="2400">
                <a:solidFill>
                  <a:schemeClr val="bg1"/>
                </a:solidFill>
                <a:latin typeface="Times New Roman" panose="02020603050405020304" pitchFamily="18" charset="0"/>
                <a:cs typeface="Times New Roman" panose="02020603050405020304" pitchFamily="18" charset="0"/>
              </a:rPr>
              <a:t>B. phụ thuộc vào C, không phụ thuộc vào L.</a:t>
            </a:r>
            <a:endParaRPr lang="pt-BR" sz="2400">
              <a:solidFill>
                <a:schemeClr val="bg1"/>
              </a:solidFill>
              <a:latin typeface="Times New Roman" panose="02020603050405020304" pitchFamily="18" charset="0"/>
              <a:cs typeface="Times New Roman" panose="02020603050405020304" pitchFamily="18" charset="0"/>
            </a:endParaRPr>
          </a:p>
          <a:p>
            <a:pPr lvl="1">
              <a:spcBef>
                <a:spcPts val="600"/>
              </a:spcBef>
            </a:pPr>
            <a:r>
              <a:rPr lang="pt-BR" sz="2400">
                <a:solidFill>
                  <a:schemeClr val="bg1"/>
                </a:solidFill>
                <a:latin typeface="Times New Roman" panose="02020603050405020304" pitchFamily="18" charset="0"/>
                <a:cs typeface="Times New Roman" panose="02020603050405020304" pitchFamily="18" charset="0"/>
              </a:rPr>
              <a:t>C. phụ thuộc vào cả L và C.</a:t>
            </a:r>
          </a:p>
          <a:p>
            <a:pPr lvl="1">
              <a:spcBef>
                <a:spcPts val="600"/>
              </a:spcBef>
            </a:pPr>
            <a:r>
              <a:rPr lang="pt-BR" sz="2400">
                <a:solidFill>
                  <a:schemeClr val="bg1"/>
                </a:solidFill>
                <a:latin typeface="Times New Roman" panose="02020603050405020304" pitchFamily="18" charset="0"/>
                <a:cs typeface="Times New Roman" panose="02020603050405020304" pitchFamily="18" charset="0"/>
              </a:rPr>
              <a:t>D. không phụ thuộc vào L và C.</a:t>
            </a:r>
            <a:endParaRPr lang="en-US" sz="240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7442201" y="590126"/>
            <a:ext cx="0" cy="566928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89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5"/>
          <p:cNvSpPr txBox="1">
            <a:spLocks noChangeArrowheads="1"/>
          </p:cNvSpPr>
          <p:nvPr/>
        </p:nvSpPr>
        <p:spPr bwMode="auto">
          <a:xfrm>
            <a:off x="267544" y="890805"/>
            <a:ext cx="717465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175" indent="-3175"/>
            <a:r>
              <a:rPr lang="en-US" sz="2400" b="1">
                <a:solidFill>
                  <a:schemeClr val="bg1"/>
                </a:solidFill>
                <a:latin typeface="Times New Roman" panose="02020603050405020304" pitchFamily="18" charset="0"/>
                <a:cs typeface="Times New Roman" panose="02020603050405020304" pitchFamily="18" charset="0"/>
              </a:rPr>
              <a:t>Câu 5</a:t>
            </a:r>
            <a:r>
              <a:rPr lang="en-US" sz="2400">
                <a:solidFill>
                  <a:schemeClr val="bg1"/>
                </a:solidFill>
                <a:latin typeface="Times New Roman" panose="02020603050405020304" pitchFamily="18" charset="0"/>
                <a:cs typeface="Times New Roman" panose="02020603050405020304" pitchFamily="18" charset="0"/>
              </a:rPr>
              <a:t>: Mạch dao động LC gồm cuộn cảm có độ tự cảm L = 2mH và tụ điện có điện dung C = 2pF (lấy </a:t>
            </a:r>
            <a:r>
              <a:rPr lang="el-GR" sz="2400">
                <a:solidFill>
                  <a:schemeClr val="bg1"/>
                </a:solidFill>
                <a:latin typeface="Times New Roman" panose="02020603050405020304" pitchFamily="18" charset="0"/>
                <a:cs typeface="Times New Roman" panose="02020603050405020304" pitchFamily="18" charset="0"/>
              </a:rPr>
              <a:t>π</a:t>
            </a:r>
            <a:r>
              <a:rPr lang="el-GR" sz="2400" baseline="30000">
                <a:solidFill>
                  <a:schemeClr val="bg1"/>
                </a:solidFill>
                <a:latin typeface="Times New Roman" panose="02020603050405020304" pitchFamily="18" charset="0"/>
                <a:cs typeface="Times New Roman" panose="02020603050405020304" pitchFamily="18" charset="0"/>
              </a:rPr>
              <a:t>2</a:t>
            </a:r>
            <a:r>
              <a:rPr lang="el-GR" sz="2400">
                <a:solidFill>
                  <a:schemeClr val="bg1"/>
                </a:solidFill>
                <a:latin typeface="Times New Roman" panose="02020603050405020304" pitchFamily="18" charset="0"/>
                <a:cs typeface="Times New Roman" panose="02020603050405020304" pitchFamily="18" charset="0"/>
              </a:rPr>
              <a:t> = 10). </a:t>
            </a:r>
            <a:r>
              <a:rPr lang="en-US" sz="2400">
                <a:solidFill>
                  <a:schemeClr val="bg1"/>
                </a:solidFill>
                <a:latin typeface="Times New Roman" panose="02020603050405020304" pitchFamily="18" charset="0"/>
                <a:cs typeface="Times New Roman" panose="02020603050405020304" pitchFamily="18" charset="0"/>
              </a:rPr>
              <a:t>Tần số dao động của mạch là</a:t>
            </a:r>
          </a:p>
          <a:p>
            <a:pPr lvl="1"/>
            <a:r>
              <a:rPr lang="en-US" sz="2400">
                <a:solidFill>
                  <a:schemeClr val="bg1"/>
                </a:solidFill>
                <a:latin typeface="Times New Roman" panose="02020603050405020304" pitchFamily="18" charset="0"/>
                <a:cs typeface="Times New Roman" panose="02020603050405020304" pitchFamily="18" charset="0"/>
              </a:rPr>
              <a:t>A. f = 2,5Hz.		B. f = 2,5MHz.	</a:t>
            </a:r>
          </a:p>
          <a:p>
            <a:pPr lvl="1"/>
            <a:r>
              <a:rPr lang="en-US" sz="2400">
                <a:solidFill>
                  <a:schemeClr val="bg1"/>
                </a:solidFill>
                <a:latin typeface="Times New Roman" panose="02020603050405020304" pitchFamily="18" charset="0"/>
                <a:cs typeface="Times New Roman" panose="02020603050405020304" pitchFamily="18" charset="0"/>
              </a:rPr>
              <a:t>C. f = 1Hz.			D. f = 1MHz.</a:t>
            </a:r>
          </a:p>
        </p:txBody>
      </p:sp>
      <p:sp>
        <p:nvSpPr>
          <p:cNvPr id="12" name="Rectangle 11"/>
          <p:cNvSpPr>
            <a:spLocks noGrp="1" noChangeArrowheads="1"/>
          </p:cNvSpPr>
          <p:nvPr/>
        </p:nvSpPr>
        <p:spPr bwMode="auto">
          <a:xfrm>
            <a:off x="309664" y="2968062"/>
            <a:ext cx="7209817" cy="232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defRPr/>
            </a:pPr>
            <a:r>
              <a:rPr lang="en-US" sz="2400" b="1">
                <a:solidFill>
                  <a:schemeClr val="bg1"/>
                </a:solidFill>
                <a:effectLst/>
                <a:latin typeface="Times New Roman" panose="02020603050405020304" pitchFamily="18" charset="0"/>
                <a:cs typeface="Times New Roman" panose="02020603050405020304" pitchFamily="18" charset="0"/>
              </a:rPr>
              <a:t>Câu 6</a:t>
            </a:r>
            <a:r>
              <a:rPr lang="en-US" sz="2400">
                <a:solidFill>
                  <a:schemeClr val="bg1"/>
                </a:solidFill>
                <a:effectLst/>
                <a:latin typeface="Times New Roman" panose="02020603050405020304" pitchFamily="18" charset="0"/>
                <a:cs typeface="Times New Roman" panose="02020603050405020304" pitchFamily="18" charset="0"/>
              </a:rPr>
              <a:t>: </a:t>
            </a:r>
            <a:r>
              <a:rPr lang="en-US" altLang="en-US" sz="2400">
                <a:solidFill>
                  <a:schemeClr val="bg1"/>
                </a:solidFill>
                <a:effectLst/>
                <a:latin typeface="Times New Roman" panose="02020603050405020304" pitchFamily="18" charset="0"/>
                <a:cs typeface="Times New Roman" panose="02020603050405020304" pitchFamily="18" charset="0"/>
              </a:rPr>
              <a:t>Một </a:t>
            </a:r>
            <a:r>
              <a:rPr lang="en-US" altLang="en-US" sz="2400" dirty="0" err="1">
                <a:solidFill>
                  <a:schemeClr val="bg1"/>
                </a:solidFill>
                <a:effectLst/>
                <a:latin typeface="Times New Roman" panose="02020603050405020304" pitchFamily="18" charset="0"/>
                <a:cs typeface="Times New Roman" panose="02020603050405020304" pitchFamily="18" charset="0"/>
              </a:rPr>
              <a:t>mạch</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dao</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động</a:t>
            </a:r>
            <a:r>
              <a:rPr lang="en-US" altLang="en-US" sz="2400" dirty="0">
                <a:solidFill>
                  <a:schemeClr val="bg1"/>
                </a:solidFill>
                <a:effectLst/>
                <a:latin typeface="Times New Roman" panose="02020603050405020304" pitchFamily="18" charset="0"/>
                <a:cs typeface="Times New Roman" panose="02020603050405020304" pitchFamily="18" charset="0"/>
              </a:rPr>
              <a:t> LC </a:t>
            </a:r>
            <a:r>
              <a:rPr lang="en-US" altLang="en-US" sz="2400" dirty="0" err="1">
                <a:solidFill>
                  <a:schemeClr val="bg1"/>
                </a:solidFill>
                <a:effectLst/>
                <a:latin typeface="Times New Roman" panose="02020603050405020304" pitchFamily="18" charset="0"/>
                <a:cs typeface="Times New Roman" panose="02020603050405020304" pitchFamily="18" charset="0"/>
              </a:rPr>
              <a:t>có</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tần</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số</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riêng</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là</a:t>
            </a:r>
            <a:r>
              <a:rPr lang="en-US" altLang="en-US" sz="2400" dirty="0">
                <a:solidFill>
                  <a:schemeClr val="bg1"/>
                </a:solidFill>
                <a:effectLst/>
                <a:latin typeface="Times New Roman" panose="02020603050405020304" pitchFamily="18" charset="0"/>
                <a:cs typeface="Times New Roman" panose="02020603050405020304" pitchFamily="18" charset="0"/>
              </a:rPr>
              <a:t> 90kHz. </a:t>
            </a:r>
            <a:r>
              <a:rPr lang="en-US" altLang="en-US" sz="2400" dirty="0" err="1">
                <a:solidFill>
                  <a:schemeClr val="bg1"/>
                </a:solidFill>
                <a:effectLst/>
                <a:latin typeface="Times New Roman" panose="02020603050405020304" pitchFamily="18" charset="0"/>
                <a:cs typeface="Times New Roman" panose="02020603050405020304" pitchFamily="18" charset="0"/>
              </a:rPr>
              <a:t>Nếu</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tăng</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điện</a:t>
            </a:r>
            <a:r>
              <a:rPr lang="en-US" altLang="en-US" sz="2400" dirty="0">
                <a:solidFill>
                  <a:schemeClr val="bg1"/>
                </a:solidFill>
                <a:effectLst/>
                <a:latin typeface="Times New Roman" panose="02020603050405020304" pitchFamily="18" charset="0"/>
                <a:cs typeface="Times New Roman" panose="02020603050405020304" pitchFamily="18" charset="0"/>
              </a:rPr>
              <a:t> dung </a:t>
            </a:r>
            <a:r>
              <a:rPr lang="en-US" altLang="en-US" sz="2400" dirty="0" err="1">
                <a:solidFill>
                  <a:schemeClr val="bg1"/>
                </a:solidFill>
                <a:effectLst/>
                <a:latin typeface="Times New Roman" panose="02020603050405020304" pitchFamily="18" charset="0"/>
                <a:cs typeface="Times New Roman" panose="02020603050405020304" pitchFamily="18" charset="0"/>
              </a:rPr>
              <a:t>của</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tụ</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điện</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trong</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mạch</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lên</a:t>
            </a:r>
            <a:r>
              <a:rPr lang="en-US" altLang="en-US" sz="2400" dirty="0">
                <a:solidFill>
                  <a:schemeClr val="bg1"/>
                </a:solidFill>
                <a:effectLst/>
                <a:latin typeface="Times New Roman" panose="02020603050405020304" pitchFamily="18" charset="0"/>
                <a:cs typeface="Times New Roman" panose="02020603050405020304" pitchFamily="18" charset="0"/>
              </a:rPr>
              <a:t> 4,5 </a:t>
            </a:r>
            <a:r>
              <a:rPr lang="en-US" altLang="en-US" sz="2400" dirty="0" err="1">
                <a:solidFill>
                  <a:schemeClr val="bg1"/>
                </a:solidFill>
                <a:effectLst/>
                <a:latin typeface="Times New Roman" panose="02020603050405020304" pitchFamily="18" charset="0"/>
                <a:cs typeface="Times New Roman" panose="02020603050405020304" pitchFamily="18" charset="0"/>
              </a:rPr>
              <a:t>lần</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và</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giảm</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độ</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tự</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cảm</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của</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cuộn</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cảm</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thuần</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trong</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mạch</a:t>
            </a:r>
            <a:r>
              <a:rPr lang="en-US" altLang="en-US" sz="2400" dirty="0">
                <a:solidFill>
                  <a:schemeClr val="bg1"/>
                </a:solidFill>
                <a:effectLst/>
                <a:latin typeface="Times New Roman" panose="02020603050405020304" pitchFamily="18" charset="0"/>
                <a:cs typeface="Times New Roman" panose="02020603050405020304" pitchFamily="18" charset="0"/>
              </a:rPr>
              <a:t> 2 </a:t>
            </a:r>
            <a:r>
              <a:rPr lang="en-US" altLang="en-US" sz="2400" dirty="0" err="1">
                <a:solidFill>
                  <a:schemeClr val="bg1"/>
                </a:solidFill>
                <a:effectLst/>
                <a:latin typeface="Times New Roman" panose="02020603050405020304" pitchFamily="18" charset="0"/>
                <a:cs typeface="Times New Roman" panose="02020603050405020304" pitchFamily="18" charset="0"/>
              </a:rPr>
              <a:t>lần</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thì</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tần</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số</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trong</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mạch</a:t>
            </a:r>
            <a:r>
              <a:rPr lang="en-US" altLang="en-US" sz="2400" dirty="0">
                <a:solidFill>
                  <a:schemeClr val="bg1"/>
                </a:solidFill>
                <a:effectLst/>
                <a:latin typeface="Times New Roman" panose="02020603050405020304" pitchFamily="18" charset="0"/>
                <a:cs typeface="Times New Roman" panose="02020603050405020304" pitchFamily="18" charset="0"/>
              </a:rPr>
              <a:t> </a:t>
            </a:r>
            <a:r>
              <a:rPr lang="en-US" altLang="en-US" sz="2400" dirty="0" err="1">
                <a:solidFill>
                  <a:schemeClr val="bg1"/>
                </a:solidFill>
                <a:effectLst/>
                <a:latin typeface="Times New Roman" panose="02020603050405020304" pitchFamily="18" charset="0"/>
                <a:cs typeface="Times New Roman" panose="02020603050405020304" pitchFamily="18" charset="0"/>
              </a:rPr>
              <a:t>là</a:t>
            </a:r>
            <a:endParaRPr lang="en-US" altLang="en-US" sz="2400" dirty="0">
              <a:solidFill>
                <a:schemeClr val="bg1"/>
              </a:solidFill>
              <a:effectLst/>
              <a:latin typeface="Times New Roman" panose="02020603050405020304" pitchFamily="18" charset="0"/>
              <a:cs typeface="Times New Roman" panose="02020603050405020304" pitchFamily="18" charset="0"/>
            </a:endParaRPr>
          </a:p>
          <a:p>
            <a:pPr marL="400050" lvl="1" indent="0" eaLnBrk="1" hangingPunct="1">
              <a:lnSpc>
                <a:spcPct val="90000"/>
              </a:lnSpc>
              <a:buNone/>
              <a:defRPr/>
            </a:pPr>
            <a:r>
              <a:rPr lang="en-US" altLang="en-US" sz="2400" dirty="0">
                <a:solidFill>
                  <a:schemeClr val="bg1"/>
                </a:solidFill>
                <a:effectLst/>
                <a:latin typeface="Times New Roman" panose="02020603050405020304" pitchFamily="18" charset="0"/>
                <a:cs typeface="Times New Roman" panose="02020603050405020304" pitchFamily="18" charset="0"/>
              </a:rPr>
              <a:t>A. </a:t>
            </a:r>
            <a:r>
              <a:rPr lang="en-US" altLang="en-US" sz="2400">
                <a:solidFill>
                  <a:schemeClr val="bg1"/>
                </a:solidFill>
                <a:effectLst/>
                <a:latin typeface="Times New Roman" panose="02020603050405020304" pitchFamily="18" charset="0"/>
                <a:cs typeface="Times New Roman" panose="02020603050405020304" pitchFamily="18" charset="0"/>
              </a:rPr>
              <a:t>40 kHz.</a:t>
            </a:r>
            <a:r>
              <a:rPr lang="en-US" altLang="en-US" sz="2400" b="1">
                <a:solidFill>
                  <a:schemeClr val="bg1"/>
                </a:solidFill>
                <a:effectLst/>
                <a:latin typeface="Times New Roman" panose="02020603050405020304" pitchFamily="18" charset="0"/>
                <a:cs typeface="Times New Roman" panose="02020603050405020304" pitchFamily="18" charset="0"/>
              </a:rPr>
              <a:t>			</a:t>
            </a:r>
            <a:r>
              <a:rPr lang="en-US" altLang="en-US" sz="2400">
                <a:solidFill>
                  <a:schemeClr val="bg1"/>
                </a:solidFill>
                <a:effectLst/>
                <a:latin typeface="Times New Roman" panose="02020603050405020304" pitchFamily="18" charset="0"/>
                <a:cs typeface="Times New Roman" panose="02020603050405020304" pitchFamily="18" charset="0"/>
              </a:rPr>
              <a:t>B</a:t>
            </a:r>
            <a:r>
              <a:rPr lang="en-US" altLang="en-US" sz="2400" dirty="0">
                <a:solidFill>
                  <a:schemeClr val="bg1"/>
                </a:solidFill>
                <a:effectLst/>
                <a:latin typeface="Times New Roman" panose="02020603050405020304" pitchFamily="18" charset="0"/>
                <a:cs typeface="Times New Roman" panose="02020603050405020304" pitchFamily="18" charset="0"/>
              </a:rPr>
              <a:t>. 135 kHz.</a:t>
            </a:r>
          </a:p>
          <a:p>
            <a:pPr marL="400050" lvl="1" indent="0" eaLnBrk="1" hangingPunct="1">
              <a:lnSpc>
                <a:spcPct val="90000"/>
              </a:lnSpc>
              <a:buNone/>
              <a:defRPr/>
            </a:pPr>
            <a:r>
              <a:rPr lang="en-US" altLang="en-US" sz="2400" dirty="0">
                <a:solidFill>
                  <a:schemeClr val="bg1"/>
                </a:solidFill>
                <a:effectLst/>
                <a:latin typeface="Times New Roman" panose="02020603050405020304" pitchFamily="18" charset="0"/>
                <a:cs typeface="Times New Roman" panose="02020603050405020304" pitchFamily="18" charset="0"/>
              </a:rPr>
              <a:t>C. 60 kHz</a:t>
            </a:r>
            <a:r>
              <a:rPr lang="en-US" altLang="en-US" sz="2400">
                <a:solidFill>
                  <a:schemeClr val="bg1"/>
                </a:solidFill>
                <a:effectLst/>
                <a:latin typeface="Times New Roman" panose="02020603050405020304" pitchFamily="18" charset="0"/>
                <a:cs typeface="Times New Roman" panose="02020603050405020304" pitchFamily="18" charset="0"/>
              </a:rPr>
              <a:t>. 			D</a:t>
            </a:r>
            <a:r>
              <a:rPr lang="en-US" altLang="en-US" sz="2400" dirty="0">
                <a:solidFill>
                  <a:schemeClr val="bg1"/>
                </a:solidFill>
                <a:effectLst/>
                <a:latin typeface="Times New Roman" panose="02020603050405020304" pitchFamily="18" charset="0"/>
                <a:cs typeface="Times New Roman" panose="02020603050405020304" pitchFamily="18" charset="0"/>
              </a:rPr>
              <a:t>. 45 kHz.</a:t>
            </a:r>
          </a:p>
        </p:txBody>
      </p:sp>
      <p:sp>
        <p:nvSpPr>
          <p:cNvPr id="13" name="Text Box 4"/>
          <p:cNvSpPr txBox="1">
            <a:spLocks noChangeArrowheads="1"/>
          </p:cNvSpPr>
          <p:nvPr/>
        </p:nvSpPr>
        <p:spPr bwMode="auto">
          <a:xfrm>
            <a:off x="385864" y="343712"/>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b="1">
                <a:solidFill>
                  <a:srgbClr val="FFFF00"/>
                </a:solidFill>
                <a:latin typeface="Times New Roman" panose="02020603050405020304" pitchFamily="18" charset="0"/>
                <a:cs typeface="Times New Roman" panose="02020603050405020304" pitchFamily="18" charset="0"/>
              </a:rPr>
              <a:t>Bài tập áp dụng và củng cố kiến thức :</a:t>
            </a:r>
          </a:p>
        </p:txBody>
      </p:sp>
      <p:cxnSp>
        <p:nvCxnSpPr>
          <p:cNvPr id="6" name="Straight Connector 5"/>
          <p:cNvCxnSpPr/>
          <p:nvPr/>
        </p:nvCxnSpPr>
        <p:spPr>
          <a:xfrm>
            <a:off x="7442201" y="590126"/>
            <a:ext cx="0" cy="566928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7928191" y="1134860"/>
            <a:ext cx="3273780" cy="731520"/>
            <a:chOff x="998305" y="3026318"/>
            <a:chExt cx="3273780" cy="731520"/>
          </a:xfrm>
        </p:grpSpPr>
        <p:sp>
          <p:nvSpPr>
            <p:cNvPr id="8" name="Text Box 7"/>
            <p:cNvSpPr txBox="1">
              <a:spLocks noChangeArrowheads="1"/>
            </p:cNvSpPr>
            <p:nvPr/>
          </p:nvSpPr>
          <p:spPr bwMode="auto">
            <a:xfrm>
              <a:off x="998305" y="3183009"/>
              <a:ext cx="28031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r>
                <a:rPr lang="en-US" altLang="en-US" sz="2000">
                  <a:solidFill>
                    <a:schemeClr val="bg1"/>
                  </a:solidFill>
                  <a:latin typeface="Times New Roman" panose="02020603050405020304" pitchFamily="18" charset="0"/>
                </a:rPr>
                <a:t>+ Tần số riêng: </a:t>
              </a:r>
            </a:p>
          </p:txBody>
        </p:sp>
        <p:graphicFrame>
          <p:nvGraphicFramePr>
            <p:cNvPr id="9" name="Object 8" descr="Parchment"/>
            <p:cNvGraphicFramePr>
              <a:graphicFrameLocks noChangeAspect="1"/>
            </p:cNvGraphicFramePr>
            <p:nvPr>
              <p:extLst>
                <p:ext uri="{D42A27DB-BD31-4B8C-83A1-F6EECF244321}">
                  <p14:modId xmlns:p14="http://schemas.microsoft.com/office/powerpoint/2010/main" val="3385681288"/>
                </p:ext>
              </p:extLst>
            </p:nvPr>
          </p:nvGraphicFramePr>
          <p:xfrm>
            <a:off x="2826305" y="3026318"/>
            <a:ext cx="1445780" cy="731520"/>
          </p:xfrm>
          <a:graphic>
            <a:graphicData uri="http://schemas.openxmlformats.org/presentationml/2006/ole">
              <mc:AlternateContent xmlns:mc="http://schemas.openxmlformats.org/markup-compatibility/2006">
                <mc:Choice xmlns:v="urn:schemas-microsoft-com:vml" Requires="v">
                  <p:oleObj spid="_x0000_s8228" name="Equation" r:id="rId4" imgW="825480" imgH="419040" progId="Equation.DSMT4">
                    <p:embed/>
                  </p:oleObj>
                </mc:Choice>
                <mc:Fallback>
                  <p:oleObj name="Equation" r:id="rId4" imgW="825480" imgH="419040" progId="Equation.DSMT4">
                    <p:embed/>
                    <p:pic>
                      <p:nvPicPr>
                        <p:cNvPr id="0" name=""/>
                        <p:cNvPicPr>
                          <a:picLocks noChangeAspect="1" noChangeArrowheads="1"/>
                        </p:cNvPicPr>
                        <p:nvPr/>
                      </p:nvPicPr>
                      <p:blipFill>
                        <a:blip r:embed="rId5"/>
                        <a:srcRect/>
                        <a:stretch>
                          <a:fillRect/>
                        </a:stretch>
                      </p:blipFill>
                      <p:spPr bwMode="auto">
                        <a:xfrm>
                          <a:off x="2826305" y="3026318"/>
                          <a:ext cx="1445780" cy="731520"/>
                        </a:xfrm>
                        <a:prstGeom prst="rect">
                          <a:avLst/>
                        </a:prstGeom>
                        <a:noFill/>
                        <a:ln w="9525" algn="ctr">
                          <a:noFill/>
                          <a:miter lim="800000"/>
                          <a:headEnd/>
                          <a:tailEnd/>
                        </a:ln>
                        <a:effectLst/>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3314034503"/>
              </p:ext>
            </p:extLst>
          </p:nvPr>
        </p:nvGraphicFramePr>
        <p:xfrm>
          <a:off x="7820025" y="1997075"/>
          <a:ext cx="3680460" cy="822960"/>
        </p:xfrm>
        <a:graphic>
          <a:graphicData uri="http://schemas.openxmlformats.org/presentationml/2006/ole">
            <mc:AlternateContent xmlns:mc="http://schemas.openxmlformats.org/markup-compatibility/2006">
              <mc:Choice xmlns:v="urn:schemas-microsoft-com:vml" Requires="v">
                <p:oleObj spid="_x0000_s8229" name="Equation" r:id="rId6" imgW="2044440" imgH="457200" progId="Equation.DSMT4">
                  <p:embed/>
                </p:oleObj>
              </mc:Choice>
              <mc:Fallback>
                <p:oleObj name="Equation" r:id="rId6" imgW="2044440" imgH="457200" progId="Equation.DSMT4">
                  <p:embed/>
                  <p:pic>
                    <p:nvPicPr>
                      <p:cNvPr id="0" name=""/>
                      <p:cNvPicPr/>
                      <p:nvPr/>
                    </p:nvPicPr>
                    <p:blipFill>
                      <a:blip r:embed="rId7"/>
                      <a:stretch>
                        <a:fillRect/>
                      </a:stretch>
                    </p:blipFill>
                    <p:spPr>
                      <a:xfrm>
                        <a:off x="7820025" y="1997075"/>
                        <a:ext cx="3680460" cy="822960"/>
                      </a:xfrm>
                      <a:prstGeom prst="rect">
                        <a:avLst/>
                      </a:prstGeom>
                    </p:spPr>
                  </p:pic>
                </p:oleObj>
              </mc:Fallback>
            </mc:AlternateContent>
          </a:graphicData>
        </a:graphic>
      </p:graphicFrame>
      <p:sp>
        <p:nvSpPr>
          <p:cNvPr id="14" name="Rectangle 13"/>
          <p:cNvSpPr/>
          <p:nvPr/>
        </p:nvSpPr>
        <p:spPr>
          <a:xfrm>
            <a:off x="7886071" y="875122"/>
            <a:ext cx="1407758" cy="400110"/>
          </a:xfrm>
          <a:prstGeom prst="rect">
            <a:avLst/>
          </a:prstGeom>
        </p:spPr>
        <p:txBody>
          <a:bodyPr wrap="none">
            <a:spAutoFit/>
          </a:bodyPr>
          <a:lstStyle/>
          <a:p>
            <a:pPr>
              <a:spcBef>
                <a:spcPts val="600"/>
              </a:spcBef>
            </a:pPr>
            <a:r>
              <a:rPr lang="en-US" altLang="en-US" sz="2000">
                <a:solidFill>
                  <a:schemeClr val="bg1"/>
                </a:solidFill>
                <a:latin typeface="Times New Roman" panose="02020603050405020304" pitchFamily="18" charset="0"/>
                <a:cs typeface="Times New Roman" panose="02020603050405020304" pitchFamily="18" charset="0"/>
              </a:rPr>
              <a:t>Hướng dẫn:</a:t>
            </a:r>
          </a:p>
        </p:txBody>
      </p:sp>
      <p:sp>
        <p:nvSpPr>
          <p:cNvPr id="15" name="Rectangle 14"/>
          <p:cNvSpPr/>
          <p:nvPr/>
        </p:nvSpPr>
        <p:spPr>
          <a:xfrm>
            <a:off x="7938082" y="2968062"/>
            <a:ext cx="1407758" cy="400110"/>
          </a:xfrm>
          <a:prstGeom prst="rect">
            <a:avLst/>
          </a:prstGeom>
        </p:spPr>
        <p:txBody>
          <a:bodyPr wrap="none">
            <a:spAutoFit/>
          </a:bodyPr>
          <a:lstStyle/>
          <a:p>
            <a:pPr>
              <a:spcBef>
                <a:spcPts val="600"/>
              </a:spcBef>
            </a:pPr>
            <a:r>
              <a:rPr lang="en-US" altLang="en-US" sz="2000">
                <a:solidFill>
                  <a:schemeClr val="bg1"/>
                </a:solidFill>
                <a:latin typeface="Times New Roman" panose="02020603050405020304" pitchFamily="18" charset="0"/>
                <a:cs typeface="Times New Roman" panose="02020603050405020304" pitchFamily="18" charset="0"/>
              </a:rPr>
              <a:t>Hướng dẫn:</a:t>
            </a:r>
          </a:p>
        </p:txBody>
      </p:sp>
      <p:graphicFrame>
        <p:nvGraphicFramePr>
          <p:cNvPr id="3" name="Object 2"/>
          <p:cNvGraphicFramePr>
            <a:graphicFrameLocks noChangeAspect="1"/>
          </p:cNvGraphicFramePr>
          <p:nvPr>
            <p:extLst>
              <p:ext uri="{D42A27DB-BD31-4B8C-83A1-F6EECF244321}">
                <p14:modId xmlns:p14="http://schemas.microsoft.com/office/powerpoint/2010/main" val="1809794079"/>
              </p:ext>
            </p:extLst>
          </p:nvPr>
        </p:nvGraphicFramePr>
        <p:xfrm>
          <a:off x="7864381" y="3368172"/>
          <a:ext cx="1443037" cy="730250"/>
        </p:xfrm>
        <a:graphic>
          <a:graphicData uri="http://schemas.openxmlformats.org/presentationml/2006/ole">
            <mc:AlternateContent xmlns:mc="http://schemas.openxmlformats.org/markup-compatibility/2006">
              <mc:Choice xmlns:v="urn:schemas-microsoft-com:vml" Requires="v">
                <p:oleObj spid="_x0000_s8230" name="Equation" r:id="rId8" imgW="1443292" imgH="730045" progId="Equation.DSMT4">
                  <p:embed/>
                </p:oleObj>
              </mc:Choice>
              <mc:Fallback>
                <p:oleObj name="Equation" r:id="rId8" imgW="1443292" imgH="730045" progId="Equation.DSMT4">
                  <p:embed/>
                  <p:pic>
                    <p:nvPicPr>
                      <p:cNvPr id="0" name=""/>
                      <p:cNvPicPr/>
                      <p:nvPr/>
                    </p:nvPicPr>
                    <p:blipFill>
                      <a:blip r:embed="rId9"/>
                      <a:stretch>
                        <a:fillRect/>
                      </a:stretch>
                    </p:blipFill>
                    <p:spPr>
                      <a:xfrm>
                        <a:off x="7864381" y="3368172"/>
                        <a:ext cx="1443037" cy="73025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427098705"/>
              </p:ext>
            </p:extLst>
          </p:nvPr>
        </p:nvGraphicFramePr>
        <p:xfrm>
          <a:off x="7686785" y="4252743"/>
          <a:ext cx="3687460" cy="1188720"/>
        </p:xfrm>
        <a:graphic>
          <a:graphicData uri="http://schemas.openxmlformats.org/presentationml/2006/ole">
            <mc:AlternateContent xmlns:mc="http://schemas.openxmlformats.org/markup-compatibility/2006">
              <mc:Choice xmlns:v="urn:schemas-microsoft-com:vml" Requires="v">
                <p:oleObj spid="_x0000_s8231" name="Equation" r:id="rId10" imgW="1930320" imgH="622080" progId="Equation.DSMT4">
                  <p:embed/>
                </p:oleObj>
              </mc:Choice>
              <mc:Fallback>
                <p:oleObj name="Equation" r:id="rId10" imgW="1930320" imgH="622080" progId="Equation.DSMT4">
                  <p:embed/>
                  <p:pic>
                    <p:nvPicPr>
                      <p:cNvPr id="0" name=""/>
                      <p:cNvPicPr/>
                      <p:nvPr/>
                    </p:nvPicPr>
                    <p:blipFill>
                      <a:blip r:embed="rId11"/>
                      <a:stretch>
                        <a:fillRect/>
                      </a:stretch>
                    </p:blipFill>
                    <p:spPr>
                      <a:xfrm>
                        <a:off x="7686785" y="4252743"/>
                        <a:ext cx="3687460" cy="1188720"/>
                      </a:xfrm>
                      <a:prstGeom prst="rect">
                        <a:avLst/>
                      </a:prstGeom>
                    </p:spPr>
                  </p:pic>
                </p:oleObj>
              </mc:Fallback>
            </mc:AlternateContent>
          </a:graphicData>
        </a:graphic>
      </p:graphicFrame>
    </p:spTree>
    <p:extLst>
      <p:ext uri="{BB962C8B-B14F-4D97-AF65-F5344CB8AC3E}">
        <p14:creationId xmlns:p14="http://schemas.microsoft.com/office/powerpoint/2010/main" val="42835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5864" y="343712"/>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b="1">
                <a:solidFill>
                  <a:srgbClr val="FFFF00"/>
                </a:solidFill>
                <a:latin typeface="Times New Roman" panose="02020603050405020304" pitchFamily="18" charset="0"/>
                <a:cs typeface="Times New Roman" panose="02020603050405020304" pitchFamily="18" charset="0"/>
              </a:rPr>
              <a:t>Bài tập áp dụng và củng cố kiến thức :</a:t>
            </a:r>
          </a:p>
        </p:txBody>
      </p:sp>
      <p:sp>
        <p:nvSpPr>
          <p:cNvPr id="6" name="Rectangle 5"/>
          <p:cNvSpPr>
            <a:spLocks noChangeArrowheads="1"/>
          </p:cNvSpPr>
          <p:nvPr/>
        </p:nvSpPr>
        <p:spPr bwMode="auto">
          <a:xfrm>
            <a:off x="259726" y="859385"/>
            <a:ext cx="921501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638" algn="l"/>
                <a:tab pos="576263" algn="l"/>
                <a:tab pos="1874838" algn="l"/>
                <a:tab pos="3382963" algn="l"/>
                <a:tab pos="4892675" algn="l"/>
              </a:tabLst>
              <a:defRPr>
                <a:solidFill>
                  <a:schemeClr val="tx1"/>
                </a:solidFill>
                <a:latin typeface="Arial" panose="020B0604020202020204" pitchFamily="34" charset="0"/>
              </a:defRPr>
            </a:lvl1pPr>
            <a:lvl2pPr eaLnBrk="0" fontAlgn="base" hangingPunct="0">
              <a:spcBef>
                <a:spcPct val="0"/>
              </a:spcBef>
              <a:spcAft>
                <a:spcPct val="0"/>
              </a:spcAft>
              <a:tabLst>
                <a:tab pos="274638" algn="l"/>
                <a:tab pos="576263" algn="l"/>
                <a:tab pos="1874838" algn="l"/>
                <a:tab pos="3382963" algn="l"/>
                <a:tab pos="4892675" algn="l"/>
              </a:tabLst>
              <a:defRPr>
                <a:solidFill>
                  <a:schemeClr val="tx1"/>
                </a:solidFill>
                <a:latin typeface="Arial" panose="020B0604020202020204" pitchFamily="34" charset="0"/>
              </a:defRPr>
            </a:lvl2pPr>
            <a:lvl3pPr eaLnBrk="0" fontAlgn="base" hangingPunct="0">
              <a:spcBef>
                <a:spcPct val="0"/>
              </a:spcBef>
              <a:spcAft>
                <a:spcPct val="0"/>
              </a:spcAft>
              <a:tabLst>
                <a:tab pos="274638" algn="l"/>
                <a:tab pos="576263" algn="l"/>
                <a:tab pos="1874838" algn="l"/>
                <a:tab pos="3382963" algn="l"/>
                <a:tab pos="4892675" algn="l"/>
              </a:tabLst>
              <a:defRPr>
                <a:solidFill>
                  <a:schemeClr val="tx1"/>
                </a:solidFill>
                <a:latin typeface="Arial" panose="020B0604020202020204" pitchFamily="34" charset="0"/>
              </a:defRPr>
            </a:lvl3pPr>
            <a:lvl4pPr eaLnBrk="0" fontAlgn="base" hangingPunct="0">
              <a:spcBef>
                <a:spcPct val="0"/>
              </a:spcBef>
              <a:spcAft>
                <a:spcPct val="0"/>
              </a:spcAft>
              <a:tabLst>
                <a:tab pos="274638" algn="l"/>
                <a:tab pos="576263" algn="l"/>
                <a:tab pos="1874838" algn="l"/>
                <a:tab pos="3382963" algn="l"/>
                <a:tab pos="4892675" algn="l"/>
              </a:tabLst>
              <a:defRPr>
                <a:solidFill>
                  <a:schemeClr val="tx1"/>
                </a:solidFill>
                <a:latin typeface="Arial" panose="020B0604020202020204" pitchFamily="34" charset="0"/>
              </a:defRPr>
            </a:lvl4pPr>
            <a:lvl5pPr eaLnBrk="0" fontAlgn="base" hangingPunct="0">
              <a:spcBef>
                <a:spcPct val="0"/>
              </a:spcBef>
              <a:spcAft>
                <a:spcPct val="0"/>
              </a:spcAft>
              <a:tabLst>
                <a:tab pos="274638" algn="l"/>
                <a:tab pos="576263" algn="l"/>
                <a:tab pos="1874838" algn="l"/>
                <a:tab pos="3382963" algn="l"/>
                <a:tab pos="4892675" algn="l"/>
              </a:tabLst>
              <a:defRPr>
                <a:solidFill>
                  <a:schemeClr val="tx1"/>
                </a:solidFill>
                <a:latin typeface="Arial" panose="020B0604020202020204" pitchFamily="34" charset="0"/>
              </a:defRPr>
            </a:lvl5pPr>
            <a:lvl6pPr eaLnBrk="0" fontAlgn="base" hangingPunct="0">
              <a:spcBef>
                <a:spcPct val="0"/>
              </a:spcBef>
              <a:spcAft>
                <a:spcPct val="0"/>
              </a:spcAft>
              <a:tabLst>
                <a:tab pos="274638" algn="l"/>
                <a:tab pos="576263" algn="l"/>
                <a:tab pos="1874838" algn="l"/>
                <a:tab pos="3382963" algn="l"/>
                <a:tab pos="4892675" algn="l"/>
              </a:tabLst>
              <a:defRPr>
                <a:solidFill>
                  <a:schemeClr val="tx1"/>
                </a:solidFill>
                <a:latin typeface="Arial" panose="020B0604020202020204" pitchFamily="34" charset="0"/>
              </a:defRPr>
            </a:lvl6pPr>
            <a:lvl7pPr eaLnBrk="0" fontAlgn="base" hangingPunct="0">
              <a:spcBef>
                <a:spcPct val="0"/>
              </a:spcBef>
              <a:spcAft>
                <a:spcPct val="0"/>
              </a:spcAft>
              <a:tabLst>
                <a:tab pos="274638" algn="l"/>
                <a:tab pos="576263" algn="l"/>
                <a:tab pos="1874838" algn="l"/>
                <a:tab pos="3382963" algn="l"/>
                <a:tab pos="4892675" algn="l"/>
              </a:tabLst>
              <a:defRPr>
                <a:solidFill>
                  <a:schemeClr val="tx1"/>
                </a:solidFill>
                <a:latin typeface="Arial" panose="020B0604020202020204" pitchFamily="34" charset="0"/>
              </a:defRPr>
            </a:lvl7pPr>
            <a:lvl8pPr eaLnBrk="0" fontAlgn="base" hangingPunct="0">
              <a:spcBef>
                <a:spcPct val="0"/>
              </a:spcBef>
              <a:spcAft>
                <a:spcPct val="0"/>
              </a:spcAft>
              <a:tabLst>
                <a:tab pos="274638" algn="l"/>
                <a:tab pos="576263" algn="l"/>
                <a:tab pos="1874838" algn="l"/>
                <a:tab pos="3382963" algn="l"/>
                <a:tab pos="4892675" algn="l"/>
              </a:tabLst>
              <a:defRPr>
                <a:solidFill>
                  <a:schemeClr val="tx1"/>
                </a:solidFill>
                <a:latin typeface="Arial" panose="020B0604020202020204" pitchFamily="34" charset="0"/>
              </a:defRPr>
            </a:lvl8pPr>
            <a:lvl9pPr eaLnBrk="0" fontAlgn="base" hangingPunct="0">
              <a:spcBef>
                <a:spcPct val="0"/>
              </a:spcBef>
              <a:spcAft>
                <a:spcPct val="0"/>
              </a:spcAft>
              <a:tabLst>
                <a:tab pos="274638" algn="l"/>
                <a:tab pos="576263" algn="l"/>
                <a:tab pos="1874838" algn="l"/>
                <a:tab pos="3382963" algn="l"/>
                <a:tab pos="4892675" algn="l"/>
              </a:tabLst>
              <a:defRPr>
                <a:solidFill>
                  <a:schemeClr val="tx1"/>
                </a:solidFill>
                <a:latin typeface="Arial" panose="020B0604020202020204" pitchFamily="34" charset="0"/>
              </a:defRPr>
            </a:lvl9pPr>
          </a:lstStyle>
          <a:p>
            <a:pPr lvl="0"/>
            <a:r>
              <a:rPr kumimoji="0" lang="en-US" altLang="en-US" sz="2400" b="1"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2400" b="1" i="0" u="none" strike="noStrike" cap="none" normalizeH="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kumimoji="0" lang="en-US" altLang="en-US" sz="24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 mạch dao động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LC lí tưởng</a:t>
            </a:r>
            <a:r>
              <a:rPr kumimoji="0" lang="en-US" altLang="en-US" sz="24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biết độ tự cảm L = 10</a:t>
            </a:r>
            <a:r>
              <a:rPr lang="en-US" alt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 và </a:t>
            </a:r>
            <a:r>
              <a:rPr kumimoji="0" lang="en-US" altLang="en-US" sz="24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biểu thức của cường độ dòng điện qua mạch i = 4.10</a:t>
            </a:r>
            <a:r>
              <a:rPr kumimoji="0" lang="en-US" altLang="en-US" sz="2400" b="0" i="0" u="none" strike="noStrike" cap="none" normalizeH="0" baseline="3000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24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cos(2.10</a:t>
            </a:r>
            <a:r>
              <a:rPr kumimoji="0" lang="en-US" altLang="en-US" sz="2400" b="0" i="0" u="none" strike="noStrike" cap="none" normalizeH="0" baseline="3000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kumimoji="0" lang="en-US" altLang="en-US" sz="24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 Biểu thức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điện tích trên một bản của </a:t>
            </a:r>
            <a:r>
              <a:rPr kumimoji="0" lang="en-US" altLang="en-US" sz="24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tụ điện có dạng: </a:t>
            </a:r>
            <a:endParaRPr kumimoji="0" lang="en-US" altLang="en-US" sz="24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a:p>
            <a:pPr lvl="1" algn="just"/>
            <a:r>
              <a:rPr kumimoji="0" lang="en-US" altLang="en-US" sz="24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q</a:t>
            </a:r>
            <a:r>
              <a:rPr kumimoji="0" lang="en-US" altLang="en-US" sz="2400" b="0" i="0" u="none" strike="noStrike" cap="none" normalizeH="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2.10</a:t>
            </a:r>
            <a:r>
              <a:rPr lang="en-US" alt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–9</a:t>
            </a:r>
            <a:r>
              <a:rPr kumimoji="0" lang="en-US" altLang="en-US" sz="24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cos(2.10</a:t>
            </a:r>
            <a:r>
              <a:rPr kumimoji="0" lang="en-US" altLang="en-US" sz="2400" b="0" i="0" u="none" strike="noStrike" cap="none" normalizeH="0" baseline="3000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kumimoji="0" lang="en-US" altLang="en-US" sz="24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 (nC)</a:t>
            </a:r>
            <a:r>
              <a:rPr kumimoji="0" lang="en-US" altLang="en-US" sz="24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1" algn="just"/>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 q = 2cos(2.10</a:t>
            </a:r>
            <a:r>
              <a:rPr lang="en-US" alt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 –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 (nC)</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400">
              <a:solidFill>
                <a:schemeClr val="bg1"/>
              </a:solidFill>
              <a:latin typeface="Times New Roman" panose="02020603050405020304" pitchFamily="18" charset="0"/>
              <a:cs typeface="Times New Roman" panose="02020603050405020304" pitchFamily="18" charset="0"/>
            </a:endParaRPr>
          </a:p>
          <a:p>
            <a:pPr lvl="1" algn="just"/>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 q = 2.10</a:t>
            </a:r>
            <a:r>
              <a:rPr lang="en-US" alt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cos(2.10</a:t>
            </a:r>
            <a:r>
              <a:rPr lang="en-US" alt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 +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 (nC)</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400">
              <a:solidFill>
                <a:schemeClr val="bg1"/>
              </a:solidFill>
              <a:latin typeface="Times New Roman" panose="02020603050405020304" pitchFamily="18" charset="0"/>
              <a:cs typeface="Times New Roman" panose="02020603050405020304" pitchFamily="18" charset="0"/>
            </a:endParaRPr>
          </a:p>
          <a:p>
            <a:pPr lvl="1" algn="just"/>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 q = 2cos(2.10</a:t>
            </a:r>
            <a:r>
              <a:rPr lang="en-US" alt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 +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 (nC)</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40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753731" y="945764"/>
            <a:ext cx="1407758" cy="400110"/>
          </a:xfrm>
          <a:prstGeom prst="rect">
            <a:avLst/>
          </a:prstGeom>
        </p:spPr>
        <p:txBody>
          <a:bodyPr wrap="none">
            <a:spAutoFit/>
          </a:bodyPr>
          <a:lstStyle/>
          <a:p>
            <a:pPr>
              <a:spcBef>
                <a:spcPts val="600"/>
              </a:spcBef>
            </a:pPr>
            <a:r>
              <a:rPr lang="en-US" altLang="en-US" sz="2000">
                <a:solidFill>
                  <a:schemeClr val="bg1"/>
                </a:solidFill>
                <a:latin typeface="Times New Roman" panose="02020603050405020304" pitchFamily="18" charset="0"/>
                <a:cs typeface="Times New Roman" panose="02020603050405020304" pitchFamily="18" charset="0"/>
              </a:rPr>
              <a:t>Hướng dẫn:</a:t>
            </a:r>
          </a:p>
        </p:txBody>
      </p:sp>
      <p:cxnSp>
        <p:nvCxnSpPr>
          <p:cNvPr id="9" name="Straight Connector 8"/>
          <p:cNvCxnSpPr/>
          <p:nvPr/>
        </p:nvCxnSpPr>
        <p:spPr>
          <a:xfrm>
            <a:off x="9251972" y="760964"/>
            <a:ext cx="0" cy="566928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28"/>
          <p:cNvSpPr>
            <a:spLocks noChangeArrowheads="1"/>
          </p:cNvSpPr>
          <p:nvPr/>
        </p:nvSpPr>
        <p:spPr bwMode="auto">
          <a:xfrm>
            <a:off x="241887" y="3583194"/>
            <a:ext cx="8787319"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ts val="600"/>
              </a:spcBef>
              <a:spcAft>
                <a:spcPct val="0"/>
              </a:spcAft>
            </a:pPr>
            <a:r>
              <a:rPr lang="en-US" altLang="en-US" sz="2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8: </a:t>
            </a:r>
            <a:r>
              <a:rPr kumimoji="0" lang="en-US" altLang="en-US" sz="2400" b="0" i="0" u="none" strike="noStrike" cap="none" normalizeH="0" baseline="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 mạch dao động điện từ lí tưởng LC đang hoạt động. Biết biểu thức điện tích tức thời trên một bản của tụ điện là q = 3cos(2.10</a:t>
            </a:r>
            <a:r>
              <a:rPr kumimoji="0" lang="en-US" altLang="en-US" sz="2400" b="0" i="0" u="none" strike="noStrike" cap="none" normalizeH="0" baseline="3000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kumimoji="0" lang="en-US" altLang="en-US" sz="2400" b="0" i="0" u="none" strike="noStrike" cap="none" normalizeH="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strike="noStrike" cap="none" normalizeH="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400" b="0" i="0" u="none" strike="noStrike" cap="none" normalizeH="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/3)(nC).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Biểu thức cường độ dòng điện trong mạch là: </a:t>
            </a:r>
            <a:endParaRPr lang="en-US" altLang="en-US" sz="2400">
              <a:solidFill>
                <a:schemeClr val="bg1"/>
              </a:solidFill>
              <a:latin typeface="Times New Roman" panose="02020603050405020304" pitchFamily="18" charset="0"/>
              <a:cs typeface="Times New Roman" panose="02020603050405020304" pitchFamily="18" charset="0"/>
            </a:endParaRPr>
          </a:p>
          <a:p>
            <a:pPr lvl="1" algn="just" eaLnBrk="0" fontAlgn="base" hangingPunct="0">
              <a:spcBef>
                <a:spcPts val="600"/>
              </a:spcBef>
              <a:spcAft>
                <a:spcPct val="0"/>
              </a:spcAft>
            </a:pPr>
            <a:r>
              <a:rPr lang="en-US" altLang="en-US" sz="2400">
                <a:solidFill>
                  <a:schemeClr val="bg1"/>
                </a:solidFill>
                <a:latin typeface="Times New Roman" panose="02020603050405020304" pitchFamily="18" charset="0"/>
                <a:cs typeface="Times New Roman" panose="02020603050405020304" pitchFamily="18" charset="0"/>
              </a:rPr>
              <a:t>A. i =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0,006cos(2.10</a:t>
            </a:r>
            <a:r>
              <a:rPr lang="en-US" alt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/6)(mA)</a:t>
            </a:r>
          </a:p>
          <a:p>
            <a:pPr lvl="1" algn="just" eaLnBrk="0" fontAlgn="base" hangingPunct="0">
              <a:spcBef>
                <a:spcPts val="600"/>
              </a:spcBef>
              <a:spcAft>
                <a:spcPct val="0"/>
              </a:spcAft>
            </a:pPr>
            <a:r>
              <a:rPr lang="en-US" altLang="en-US" sz="2400">
                <a:solidFill>
                  <a:schemeClr val="bg1"/>
                </a:solidFill>
                <a:latin typeface="Times New Roman" panose="02020603050405020304" pitchFamily="18" charset="0"/>
                <a:cs typeface="Times New Roman" panose="02020603050405020304" pitchFamily="18" charset="0"/>
              </a:rPr>
              <a:t>B. i =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6.10</a:t>
            </a:r>
            <a:r>
              <a:rPr lang="en-US" alt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cos(2.10</a:t>
            </a:r>
            <a:r>
              <a:rPr lang="en-US" alt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/6)(A)</a:t>
            </a:r>
            <a:endParaRPr lang="en-US" altLang="en-US" sz="2400">
              <a:solidFill>
                <a:schemeClr val="bg1"/>
              </a:solidFill>
              <a:latin typeface="Times New Roman" panose="02020603050405020304" pitchFamily="18" charset="0"/>
              <a:cs typeface="Times New Roman" panose="02020603050405020304" pitchFamily="18" charset="0"/>
            </a:endParaRPr>
          </a:p>
          <a:p>
            <a:pPr lvl="1" algn="just" eaLnBrk="0" fontAlgn="base" hangingPunct="0">
              <a:spcBef>
                <a:spcPts val="600"/>
              </a:spcBef>
              <a:spcAft>
                <a:spcPct val="0"/>
              </a:spcAft>
            </a:pPr>
            <a:r>
              <a:rPr lang="en-US" altLang="en-US" sz="2400">
                <a:solidFill>
                  <a:schemeClr val="bg1"/>
                </a:solidFill>
                <a:latin typeface="Times New Roman" panose="02020603050405020304" pitchFamily="18" charset="0"/>
                <a:cs typeface="Times New Roman" panose="02020603050405020304" pitchFamily="18" charset="0"/>
              </a:rPr>
              <a:t>C. I =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6.10</a:t>
            </a:r>
            <a:r>
              <a:rPr lang="en-US" alt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cos(2.10</a:t>
            </a:r>
            <a:r>
              <a:rPr lang="en-US" alt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7</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/6)(A)</a:t>
            </a:r>
            <a:endParaRPr lang="en-US" altLang="en-US" sz="2400">
              <a:solidFill>
                <a:schemeClr val="bg1"/>
              </a:solidFill>
              <a:latin typeface="Times New Roman" panose="02020603050405020304" pitchFamily="18" charset="0"/>
              <a:cs typeface="Times New Roman" panose="02020603050405020304" pitchFamily="18" charset="0"/>
            </a:endParaRPr>
          </a:p>
          <a:p>
            <a:pPr lvl="1" algn="just" eaLnBrk="0" fontAlgn="base" hangingPunct="0">
              <a:spcBef>
                <a:spcPts val="600"/>
              </a:spcBef>
              <a:spcAft>
                <a:spcPct val="0"/>
              </a:spcAft>
            </a:pPr>
            <a:r>
              <a:rPr lang="en-US" altLang="en-US" sz="2400">
                <a:solidFill>
                  <a:schemeClr val="bg1"/>
                </a:solidFill>
                <a:latin typeface="Times New Roman" panose="02020603050405020304" pitchFamily="18" charset="0"/>
                <a:cs typeface="Times New Roman" panose="02020603050405020304" pitchFamily="18" charset="0"/>
              </a:rPr>
              <a:t>D. i = 6</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cos(2.10</a:t>
            </a:r>
            <a:r>
              <a:rPr lang="en-US" alt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/6)(mA)</a:t>
            </a:r>
            <a:endParaRPr lang="en-US" altLang="en-US" sz="240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kumimoji="0" lang="en-US" altLang="en-US" sz="24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9571045" y="1413968"/>
            <a:ext cx="2242922" cy="548640"/>
          </a:xfrm>
          <a:prstGeom prst="rect">
            <a:avLst/>
          </a:prstGeom>
        </p:spPr>
        <p:txBody>
          <a:bodyPr wrap="none">
            <a:spAutoFit/>
          </a:bodyPr>
          <a:lstStyle/>
          <a:p>
            <a:pPr>
              <a:spcBef>
                <a:spcPts val="600"/>
              </a:spcBef>
            </a:pPr>
            <a:r>
              <a:rPr lang="en-US" altLang="en-US" sz="2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baseline="-25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i</a:t>
            </a:r>
            <a:r>
              <a:rPr lang="en-US" altLang="en-US" sz="2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baseline="-25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q</a:t>
            </a:r>
            <a:r>
              <a:rPr lang="en-US" altLang="en-US" sz="2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 = /2  </a:t>
            </a:r>
            <a:r>
              <a:rPr lang="en-US" altLang="en-US" sz="2000" baseline="-25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q</a:t>
            </a:r>
            <a:r>
              <a:rPr lang="en-US" altLang="en-US" sz="2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000">
              <a:solidFill>
                <a:schemeClr val="bg1"/>
              </a:solidFill>
              <a:latin typeface="Times New Roman" panose="02020603050405020304" pitchFamily="18" charset="0"/>
              <a:cs typeface="Times New Roman" panose="02020603050405020304" pitchFamily="18" charset="0"/>
            </a:endParaRPr>
          </a:p>
        </p:txBody>
      </p:sp>
      <p:graphicFrame>
        <p:nvGraphicFramePr>
          <p:cNvPr id="12" name="Object 11" descr="Parchment"/>
          <p:cNvGraphicFramePr>
            <a:graphicFrameLocks noChangeAspect="1"/>
          </p:cNvGraphicFramePr>
          <p:nvPr>
            <p:extLst>
              <p:ext uri="{D42A27DB-BD31-4B8C-83A1-F6EECF244321}">
                <p14:modId xmlns:p14="http://schemas.microsoft.com/office/powerpoint/2010/main" val="2807540916"/>
              </p:ext>
            </p:extLst>
          </p:nvPr>
        </p:nvGraphicFramePr>
        <p:xfrm>
          <a:off x="9604091" y="1882172"/>
          <a:ext cx="1824037" cy="730250"/>
        </p:xfrm>
        <a:graphic>
          <a:graphicData uri="http://schemas.openxmlformats.org/presentationml/2006/ole">
            <mc:AlternateContent xmlns:mc="http://schemas.openxmlformats.org/markup-compatibility/2006">
              <mc:Choice xmlns:v="urn:schemas-microsoft-com:vml" Requires="v">
                <p:oleObj spid="_x0000_s10251" name="Equation" r:id="rId3" imgW="1041120" imgH="419040" progId="Equation.DSMT4">
                  <p:embed/>
                </p:oleObj>
              </mc:Choice>
              <mc:Fallback>
                <p:oleObj name="Equation" r:id="rId3" imgW="1041120" imgH="419040" progId="Equation.DSMT4">
                  <p:embed/>
                  <p:pic>
                    <p:nvPicPr>
                      <p:cNvPr id="0" name=""/>
                      <p:cNvPicPr>
                        <a:picLocks noChangeAspect="1" noChangeArrowheads="1"/>
                      </p:cNvPicPr>
                      <p:nvPr/>
                    </p:nvPicPr>
                    <p:blipFill>
                      <a:blip r:embed="rId4"/>
                      <a:srcRect/>
                      <a:stretch>
                        <a:fillRect/>
                      </a:stretch>
                    </p:blipFill>
                    <p:spPr bwMode="auto">
                      <a:xfrm>
                        <a:off x="9604091" y="1882172"/>
                        <a:ext cx="1824037" cy="730250"/>
                      </a:xfrm>
                      <a:prstGeom prst="rect">
                        <a:avLst/>
                      </a:prstGeom>
                      <a:noFill/>
                      <a:ln w="9525" algn="ctr">
                        <a:noFill/>
                        <a:miter lim="800000"/>
                        <a:headEnd/>
                        <a:tailEnd/>
                      </a:ln>
                      <a:effectLst/>
                    </p:spPr>
                  </p:pic>
                </p:oleObj>
              </mc:Fallback>
            </mc:AlternateContent>
          </a:graphicData>
        </a:graphic>
      </p:graphicFrame>
      <p:sp>
        <p:nvSpPr>
          <p:cNvPr id="13" name="Rectangle 12"/>
          <p:cNvSpPr/>
          <p:nvPr/>
        </p:nvSpPr>
        <p:spPr>
          <a:xfrm>
            <a:off x="9637137" y="3632470"/>
            <a:ext cx="1407758" cy="400110"/>
          </a:xfrm>
          <a:prstGeom prst="rect">
            <a:avLst/>
          </a:prstGeom>
        </p:spPr>
        <p:txBody>
          <a:bodyPr wrap="none">
            <a:spAutoFit/>
          </a:bodyPr>
          <a:lstStyle/>
          <a:p>
            <a:pPr>
              <a:spcBef>
                <a:spcPts val="600"/>
              </a:spcBef>
            </a:pPr>
            <a:r>
              <a:rPr lang="en-US" altLang="en-US" sz="2000">
                <a:solidFill>
                  <a:schemeClr val="bg1"/>
                </a:solidFill>
                <a:latin typeface="Times New Roman" panose="02020603050405020304" pitchFamily="18" charset="0"/>
                <a:cs typeface="Times New Roman" panose="02020603050405020304" pitchFamily="18" charset="0"/>
              </a:rPr>
              <a:t>Hướng dẫn:</a:t>
            </a:r>
          </a:p>
        </p:txBody>
      </p:sp>
      <p:sp>
        <p:nvSpPr>
          <p:cNvPr id="14" name="Rectangle 13"/>
          <p:cNvSpPr/>
          <p:nvPr/>
        </p:nvSpPr>
        <p:spPr>
          <a:xfrm>
            <a:off x="9519587" y="4032580"/>
            <a:ext cx="2242922" cy="548640"/>
          </a:xfrm>
          <a:prstGeom prst="rect">
            <a:avLst/>
          </a:prstGeom>
        </p:spPr>
        <p:txBody>
          <a:bodyPr wrap="none">
            <a:spAutoFit/>
          </a:bodyPr>
          <a:lstStyle/>
          <a:p>
            <a:pPr>
              <a:spcBef>
                <a:spcPts val="600"/>
              </a:spcBef>
            </a:pPr>
            <a:r>
              <a:rPr lang="en-US" altLang="en-US" sz="2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baseline="-25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i</a:t>
            </a:r>
            <a:r>
              <a:rPr lang="en-US" altLang="en-US" sz="2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baseline="-25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q</a:t>
            </a:r>
            <a:r>
              <a:rPr lang="en-US" altLang="en-US" sz="2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 = /2  </a:t>
            </a:r>
            <a:r>
              <a:rPr lang="en-US" altLang="en-US" sz="2000" baseline="-25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i</a:t>
            </a:r>
            <a:r>
              <a:rPr lang="en-US" altLang="en-US" sz="2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2000">
              <a:solidFill>
                <a:schemeClr val="bg1"/>
              </a:solidFill>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391859629"/>
              </p:ext>
            </p:extLst>
          </p:nvPr>
        </p:nvGraphicFramePr>
        <p:xfrm>
          <a:off x="9396876" y="4519082"/>
          <a:ext cx="2651760" cy="438117"/>
        </p:xfrm>
        <a:graphic>
          <a:graphicData uri="http://schemas.openxmlformats.org/presentationml/2006/ole">
            <mc:AlternateContent xmlns:mc="http://schemas.openxmlformats.org/markup-compatibility/2006">
              <mc:Choice xmlns:v="urn:schemas-microsoft-com:vml" Requires="v">
                <p:oleObj spid="_x0000_s10252" name="Equation" r:id="rId5" imgW="1460160" imgH="241200" progId="Equation.DSMT4">
                  <p:embed/>
                </p:oleObj>
              </mc:Choice>
              <mc:Fallback>
                <p:oleObj name="Equation" r:id="rId5" imgW="1460160" imgH="241200" progId="Equation.DSMT4">
                  <p:embed/>
                  <p:pic>
                    <p:nvPicPr>
                      <p:cNvPr id="0" name=""/>
                      <p:cNvPicPr/>
                      <p:nvPr/>
                    </p:nvPicPr>
                    <p:blipFill>
                      <a:blip r:embed="rId6"/>
                      <a:stretch>
                        <a:fillRect/>
                      </a:stretch>
                    </p:blipFill>
                    <p:spPr>
                      <a:xfrm>
                        <a:off x="9396876" y="4519082"/>
                        <a:ext cx="2651760" cy="438117"/>
                      </a:xfrm>
                      <a:prstGeom prst="rect">
                        <a:avLst/>
                      </a:prstGeom>
                    </p:spPr>
                  </p:pic>
                </p:oleObj>
              </mc:Fallback>
            </mc:AlternateContent>
          </a:graphicData>
        </a:graphic>
      </p:graphicFrame>
    </p:spTree>
    <p:extLst>
      <p:ext uri="{BB962C8B-B14F-4D97-AF65-F5344CB8AC3E}">
        <p14:creationId xmlns:p14="http://schemas.microsoft.com/office/powerpoint/2010/main" val="75189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24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3"/>
          <p:cNvSpPr txBox="1">
            <a:spLocks noChangeArrowheads="1"/>
          </p:cNvSpPr>
          <p:nvPr/>
        </p:nvSpPr>
        <p:spPr bwMode="auto">
          <a:xfrm>
            <a:off x="685007" y="1091147"/>
            <a:ext cx="55103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1. Cấu tạo (Mạch dao động là gì?)</a:t>
            </a:r>
          </a:p>
        </p:txBody>
      </p:sp>
      <p:sp>
        <p:nvSpPr>
          <p:cNvPr id="8" name="Text Box 24"/>
          <p:cNvSpPr txBox="1">
            <a:spLocks noChangeArrowheads="1"/>
          </p:cNvSpPr>
          <p:nvPr/>
        </p:nvSpPr>
        <p:spPr bwMode="auto">
          <a:xfrm>
            <a:off x="898757" y="2389362"/>
            <a:ext cx="63487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66700" eaLnBrk="0" hangingPunct="0">
              <a:defRPr>
                <a:solidFill>
                  <a:schemeClr val="tx1"/>
                </a:solidFill>
                <a:latin typeface="Arial" panose="020B0604020202020204" pitchFamily="34" charset="0"/>
              </a:defRPr>
            </a:lvl1pPr>
            <a:lvl2pPr marL="541338"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eaLnBrk="1" hangingPunct="1"/>
            <a:r>
              <a:rPr lang="en-US" altLang="en-US" sz="2400">
                <a:solidFill>
                  <a:schemeClr val="bg1"/>
                </a:solidFill>
                <a:latin typeface="Times New Roman" panose="02020603050405020304" pitchFamily="18" charset="0"/>
                <a:cs typeface="Times New Roman" panose="02020603050405020304" pitchFamily="18" charset="0"/>
              </a:rPr>
              <a:t>- Nếu điện trở của mạch coi như bằng không, thì mạch là mạch dao động lý tưởng.</a:t>
            </a:r>
          </a:p>
        </p:txBody>
      </p:sp>
      <p:sp>
        <p:nvSpPr>
          <p:cNvPr id="9" name="Text Box 37"/>
          <p:cNvSpPr txBox="1">
            <a:spLocks noChangeArrowheads="1"/>
          </p:cNvSpPr>
          <p:nvPr/>
        </p:nvSpPr>
        <p:spPr bwMode="auto">
          <a:xfrm>
            <a:off x="468313" y="701298"/>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I. MẠCH DAO ĐỘNG:</a:t>
            </a:r>
          </a:p>
        </p:txBody>
      </p:sp>
      <p:sp>
        <p:nvSpPr>
          <p:cNvPr id="10" name="Text Box 38"/>
          <p:cNvSpPr txBox="1">
            <a:spLocks noChangeArrowheads="1"/>
          </p:cNvSpPr>
          <p:nvPr/>
        </p:nvSpPr>
        <p:spPr bwMode="auto">
          <a:xfrm>
            <a:off x="685007" y="3179233"/>
            <a:ext cx="316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2. Hoạt động:</a:t>
            </a:r>
          </a:p>
        </p:txBody>
      </p:sp>
      <p:sp>
        <p:nvSpPr>
          <p:cNvPr id="3" name="Rectangle 2"/>
          <p:cNvSpPr/>
          <p:nvPr/>
        </p:nvSpPr>
        <p:spPr>
          <a:xfrm>
            <a:off x="898757" y="1522697"/>
            <a:ext cx="6416443" cy="830997"/>
          </a:xfrm>
          <a:prstGeom prst="rect">
            <a:avLst/>
          </a:prstGeom>
        </p:spPr>
        <p:txBody>
          <a:bodyPr wrap="square">
            <a:spAutoFit/>
          </a:bodyPr>
          <a:lstStyle/>
          <a:p>
            <a:pPr lvl="0" algn="just"/>
            <a:r>
              <a:rPr lang="en-US" altLang="en-US" sz="2400">
                <a:solidFill>
                  <a:prstClr val="white"/>
                </a:solidFill>
                <a:latin typeface="Times New Roman" panose="02020603050405020304" pitchFamily="18" charset="0"/>
                <a:cs typeface="Times New Roman" panose="02020603050405020304" pitchFamily="18" charset="0"/>
              </a:rPr>
              <a:t>- Một cuộn cảm L mắc nối tiếp với một tụ điện C thành một mạch điện kín gọi là mạch dao động.</a:t>
            </a:r>
          </a:p>
        </p:txBody>
      </p:sp>
      <p:sp>
        <p:nvSpPr>
          <p:cNvPr id="11" name="Rectangle 10"/>
          <p:cNvSpPr/>
          <p:nvPr/>
        </p:nvSpPr>
        <p:spPr>
          <a:xfrm>
            <a:off x="2125133" y="237067"/>
            <a:ext cx="8162869"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BÀI 20. MẠCH DAO ĐỘNG</a:t>
            </a:r>
            <a:endParaRPr lang="en-US" sz="3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cxnSp>
        <p:nvCxnSpPr>
          <p:cNvPr id="12" name="Straight Connector 11"/>
          <p:cNvCxnSpPr/>
          <p:nvPr/>
        </p:nvCxnSpPr>
        <p:spPr>
          <a:xfrm>
            <a:off x="7399868" y="935907"/>
            <a:ext cx="0" cy="566928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1" name="Group 21"/>
          <p:cNvGrpSpPr>
            <a:grpSpLocks/>
          </p:cNvGrpSpPr>
          <p:nvPr/>
        </p:nvGrpSpPr>
        <p:grpSpPr bwMode="auto">
          <a:xfrm>
            <a:off x="8919522" y="1321979"/>
            <a:ext cx="1776413" cy="1827213"/>
            <a:chOff x="4143" y="576"/>
            <a:chExt cx="1119" cy="1151"/>
          </a:xfrm>
          <a:solidFill>
            <a:srgbClr val="22603B"/>
          </a:solidFill>
        </p:grpSpPr>
        <p:sp>
          <p:nvSpPr>
            <p:cNvPr id="22" name="Text Box 22"/>
            <p:cNvSpPr txBox="1">
              <a:spLocks noChangeArrowheads="1"/>
            </p:cNvSpPr>
            <p:nvPr/>
          </p:nvSpPr>
          <p:spPr bwMode="auto">
            <a:xfrm>
              <a:off x="4397" y="1044"/>
              <a:ext cx="282" cy="304"/>
            </a:xfrm>
            <a:prstGeom prst="rect">
              <a:avLst/>
            </a:prstGeom>
            <a:grpFill/>
            <a:ln>
              <a:noFill/>
            </a:ln>
            <a:extLst>
              <a:ext uri="{91240B29-F687-4F45-9708-019B960494DF}">
                <a14:hiddenLine xmlns:a14="http://schemas.microsoft.com/office/drawing/2010/main" w="22225">
                  <a:solidFill>
                    <a:schemeClr val="tx1"/>
                  </a:solidFill>
                  <a:miter lim="800000"/>
                  <a:headEnd/>
                  <a:tailEnd/>
                </a14:hiddenLine>
              </a:ext>
            </a:extLst>
          </p:spPr>
          <p:txBody>
            <a:bodyPr/>
            <a:lstStyle/>
            <a:p>
              <a:r>
                <a:rPr lang="en-US" altLang="en-US" sz="2400">
                  <a:solidFill>
                    <a:schemeClr val="bg1"/>
                  </a:solidFill>
                  <a:latin typeface="Arial" panose="020B0604020202020204" pitchFamily="34" charset="0"/>
                </a:rPr>
                <a:t>C</a:t>
              </a:r>
            </a:p>
          </p:txBody>
        </p:sp>
        <p:sp>
          <p:nvSpPr>
            <p:cNvPr id="27" name="Text Box 27"/>
            <p:cNvSpPr txBox="1">
              <a:spLocks noChangeArrowheads="1"/>
            </p:cNvSpPr>
            <p:nvPr/>
          </p:nvSpPr>
          <p:spPr bwMode="auto">
            <a:xfrm>
              <a:off x="4881" y="1030"/>
              <a:ext cx="254" cy="263"/>
            </a:xfrm>
            <a:prstGeom prst="rect">
              <a:avLst/>
            </a:prstGeom>
            <a:grpFill/>
            <a:ln>
              <a:noFill/>
            </a:ln>
            <a:extLst>
              <a:ext uri="{91240B29-F687-4F45-9708-019B960494DF}">
                <a14:hiddenLine xmlns:a14="http://schemas.microsoft.com/office/drawing/2010/main" w="22225">
                  <a:solidFill>
                    <a:schemeClr val="tx1"/>
                  </a:solidFill>
                  <a:miter lim="800000"/>
                  <a:headEnd/>
                  <a:tailEnd/>
                </a14:hiddenLine>
              </a:ext>
            </a:extLst>
          </p:spPr>
          <p:txBody>
            <a:bodyPr/>
            <a:lstStyle/>
            <a:p>
              <a:r>
                <a:rPr lang="en-US" altLang="en-US" sz="2400">
                  <a:solidFill>
                    <a:schemeClr val="bg1"/>
                  </a:solidFill>
                  <a:latin typeface="Arial" panose="020B0604020202020204" pitchFamily="34" charset="0"/>
                </a:rPr>
                <a:t>L</a:t>
              </a:r>
            </a:p>
          </p:txBody>
        </p:sp>
        <p:sp>
          <p:nvSpPr>
            <p:cNvPr id="28" name="Line 28"/>
            <p:cNvSpPr>
              <a:spLocks noChangeShapeType="1"/>
            </p:cNvSpPr>
            <p:nvPr/>
          </p:nvSpPr>
          <p:spPr bwMode="auto">
            <a:xfrm flipH="1" flipV="1">
              <a:off x="4277" y="1211"/>
              <a:ext cx="0" cy="512"/>
            </a:xfrm>
            <a:prstGeom prst="line">
              <a:avLst/>
            </a:prstGeom>
            <a:grpFill/>
            <a:ln w="31750">
              <a:solidFill>
                <a:schemeClr val="bg1"/>
              </a:solidFill>
              <a:round/>
              <a:headEnd/>
              <a:tailEnd/>
            </a:ln>
          </p:spPr>
          <p:txBody>
            <a:bodyPr/>
            <a:lstStyle/>
            <a:p>
              <a:endParaRPr lang="en-US"/>
            </a:p>
          </p:txBody>
        </p:sp>
        <p:sp>
          <p:nvSpPr>
            <p:cNvPr id="29" name="Line 29"/>
            <p:cNvSpPr>
              <a:spLocks noChangeShapeType="1"/>
            </p:cNvSpPr>
            <p:nvPr/>
          </p:nvSpPr>
          <p:spPr bwMode="auto">
            <a:xfrm flipV="1">
              <a:off x="4272" y="576"/>
              <a:ext cx="0" cy="566"/>
            </a:xfrm>
            <a:prstGeom prst="line">
              <a:avLst/>
            </a:prstGeom>
            <a:grpFill/>
            <a:ln w="31750">
              <a:solidFill>
                <a:schemeClr val="bg1"/>
              </a:solidFill>
              <a:round/>
              <a:headEnd/>
              <a:tailEnd/>
            </a:ln>
          </p:spPr>
          <p:txBody>
            <a:bodyPr/>
            <a:lstStyle/>
            <a:p>
              <a:endParaRPr lang="en-US"/>
            </a:p>
          </p:txBody>
        </p:sp>
        <p:sp>
          <p:nvSpPr>
            <p:cNvPr id="30" name="Freeform 30"/>
            <p:cNvSpPr>
              <a:spLocks/>
            </p:cNvSpPr>
            <p:nvPr/>
          </p:nvSpPr>
          <p:spPr bwMode="auto">
            <a:xfrm>
              <a:off x="5118" y="839"/>
              <a:ext cx="144" cy="624"/>
            </a:xfrm>
            <a:custGeom>
              <a:avLst/>
              <a:gdLst>
                <a:gd name="T0" fmla="*/ 291 w 582"/>
                <a:gd name="T1" fmla="*/ 1 h 362"/>
                <a:gd name="T2" fmla="*/ 497 w 582"/>
                <a:gd name="T3" fmla="*/ 14 h 362"/>
                <a:gd name="T4" fmla="*/ 582 w 582"/>
                <a:gd name="T5" fmla="*/ 38 h 362"/>
                <a:gd name="T6" fmla="*/ 497 w 582"/>
                <a:gd name="T7" fmla="*/ 61 h 362"/>
                <a:gd name="T8" fmla="*/ 291 w 582"/>
                <a:gd name="T9" fmla="*/ 75 h 362"/>
                <a:gd name="T10" fmla="*/ 85 w 582"/>
                <a:gd name="T11" fmla="*/ 73 h 362"/>
                <a:gd name="T12" fmla="*/ 0 w 582"/>
                <a:gd name="T13" fmla="*/ 61 h 362"/>
                <a:gd name="T14" fmla="*/ 85 w 582"/>
                <a:gd name="T15" fmla="*/ 50 h 362"/>
                <a:gd name="T16" fmla="*/ 291 w 582"/>
                <a:gd name="T17" fmla="*/ 48 h 362"/>
                <a:gd name="T18" fmla="*/ 497 w 582"/>
                <a:gd name="T19" fmla="*/ 61 h 362"/>
                <a:gd name="T20" fmla="*/ 582 w 582"/>
                <a:gd name="T21" fmla="*/ 85 h 362"/>
                <a:gd name="T22" fmla="*/ 497 w 582"/>
                <a:gd name="T23" fmla="*/ 109 h 362"/>
                <a:gd name="T24" fmla="*/ 291 w 582"/>
                <a:gd name="T25" fmla="*/ 122 h 362"/>
                <a:gd name="T26" fmla="*/ 85 w 582"/>
                <a:gd name="T27" fmla="*/ 121 h 362"/>
                <a:gd name="T28" fmla="*/ 0 w 582"/>
                <a:gd name="T29" fmla="*/ 109 h 362"/>
                <a:gd name="T30" fmla="*/ 85 w 582"/>
                <a:gd name="T31" fmla="*/ 97 h 362"/>
                <a:gd name="T32" fmla="*/ 291 w 582"/>
                <a:gd name="T33" fmla="*/ 95 h 362"/>
                <a:gd name="T34" fmla="*/ 497 w 582"/>
                <a:gd name="T35" fmla="*/ 109 h 362"/>
                <a:gd name="T36" fmla="*/ 582 w 582"/>
                <a:gd name="T37" fmla="*/ 132 h 362"/>
                <a:gd name="T38" fmla="*/ 497 w 582"/>
                <a:gd name="T39" fmla="*/ 156 h 362"/>
                <a:gd name="T40" fmla="*/ 291 w 582"/>
                <a:gd name="T41" fmla="*/ 169 h 362"/>
                <a:gd name="T42" fmla="*/ 85 w 582"/>
                <a:gd name="T43" fmla="*/ 168 h 362"/>
                <a:gd name="T44" fmla="*/ 0 w 582"/>
                <a:gd name="T45" fmla="*/ 156 h 362"/>
                <a:gd name="T46" fmla="*/ 85 w 582"/>
                <a:gd name="T47" fmla="*/ 144 h 362"/>
                <a:gd name="T48" fmla="*/ 291 w 582"/>
                <a:gd name="T49" fmla="*/ 143 h 362"/>
                <a:gd name="T50" fmla="*/ 497 w 582"/>
                <a:gd name="T51" fmla="*/ 156 h 362"/>
                <a:gd name="T52" fmla="*/ 582 w 582"/>
                <a:gd name="T53" fmla="*/ 180 h 362"/>
                <a:gd name="T54" fmla="*/ 497 w 582"/>
                <a:gd name="T55" fmla="*/ 204 h 362"/>
                <a:gd name="T56" fmla="*/ 291 w 582"/>
                <a:gd name="T57" fmla="*/ 217 h 362"/>
                <a:gd name="T58" fmla="*/ 85 w 582"/>
                <a:gd name="T59" fmla="*/ 215 h 362"/>
                <a:gd name="T60" fmla="*/ 0 w 582"/>
                <a:gd name="T61" fmla="*/ 204 h 362"/>
                <a:gd name="T62" fmla="*/ 85 w 582"/>
                <a:gd name="T63" fmla="*/ 192 h 362"/>
                <a:gd name="T64" fmla="*/ 291 w 582"/>
                <a:gd name="T65" fmla="*/ 190 h 362"/>
                <a:gd name="T66" fmla="*/ 497 w 582"/>
                <a:gd name="T67" fmla="*/ 204 h 362"/>
                <a:gd name="T68" fmla="*/ 582 w 582"/>
                <a:gd name="T69" fmla="*/ 227 h 362"/>
                <a:gd name="T70" fmla="*/ 497 w 582"/>
                <a:gd name="T71" fmla="*/ 251 h 362"/>
                <a:gd name="T72" fmla="*/ 291 w 582"/>
                <a:gd name="T73" fmla="*/ 264 h 362"/>
                <a:gd name="T74" fmla="*/ 85 w 582"/>
                <a:gd name="T75" fmla="*/ 263 h 362"/>
                <a:gd name="T76" fmla="*/ 0 w 582"/>
                <a:gd name="T77" fmla="*/ 251 h 362"/>
                <a:gd name="T78" fmla="*/ 85 w 582"/>
                <a:gd name="T79" fmla="*/ 239 h 362"/>
                <a:gd name="T80" fmla="*/ 291 w 582"/>
                <a:gd name="T81" fmla="*/ 238 h 362"/>
                <a:gd name="T82" fmla="*/ 497 w 582"/>
                <a:gd name="T83" fmla="*/ 251 h 362"/>
                <a:gd name="T84" fmla="*/ 582 w 582"/>
                <a:gd name="T85" fmla="*/ 275 h 362"/>
                <a:gd name="T86" fmla="*/ 497 w 582"/>
                <a:gd name="T87" fmla="*/ 298 h 362"/>
                <a:gd name="T88" fmla="*/ 291 w 582"/>
                <a:gd name="T89" fmla="*/ 312 h 362"/>
                <a:gd name="T90" fmla="*/ 85 w 582"/>
                <a:gd name="T91" fmla="*/ 310 h 362"/>
                <a:gd name="T92" fmla="*/ 0 w 582"/>
                <a:gd name="T93" fmla="*/ 298 h 362"/>
                <a:gd name="T94" fmla="*/ 85 w 582"/>
                <a:gd name="T95" fmla="*/ 286 h 362"/>
                <a:gd name="T96" fmla="*/ 291 w 582"/>
                <a:gd name="T97" fmla="*/ 285 h 362"/>
                <a:gd name="T98" fmla="*/ 497 w 582"/>
                <a:gd name="T99" fmla="*/ 298 h 362"/>
                <a:gd name="T100" fmla="*/ 582 w 582"/>
                <a:gd name="T101" fmla="*/ 322 h 362"/>
                <a:gd name="T102" fmla="*/ 497 w 582"/>
                <a:gd name="T103" fmla="*/ 346 h 362"/>
                <a:gd name="T104" fmla="*/ 291 w 582"/>
                <a:gd name="T105" fmla="*/ 35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2" h="362">
                  <a:moveTo>
                    <a:pt x="264" y="0"/>
                  </a:moveTo>
                  <a:cubicBezTo>
                    <a:pt x="269" y="0"/>
                    <a:pt x="268" y="0"/>
                    <a:pt x="291" y="1"/>
                  </a:cubicBezTo>
                  <a:cubicBezTo>
                    <a:pt x="314" y="2"/>
                    <a:pt x="368" y="3"/>
                    <a:pt x="402" y="6"/>
                  </a:cubicBezTo>
                  <a:cubicBezTo>
                    <a:pt x="437" y="8"/>
                    <a:pt x="471" y="11"/>
                    <a:pt x="497" y="14"/>
                  </a:cubicBezTo>
                  <a:cubicBezTo>
                    <a:pt x="523" y="17"/>
                    <a:pt x="546" y="21"/>
                    <a:pt x="560" y="25"/>
                  </a:cubicBezTo>
                  <a:cubicBezTo>
                    <a:pt x="574" y="29"/>
                    <a:pt x="582" y="34"/>
                    <a:pt x="582" y="38"/>
                  </a:cubicBezTo>
                  <a:cubicBezTo>
                    <a:pt x="582" y="42"/>
                    <a:pt x="574" y="46"/>
                    <a:pt x="560" y="50"/>
                  </a:cubicBezTo>
                  <a:cubicBezTo>
                    <a:pt x="546" y="54"/>
                    <a:pt x="523" y="58"/>
                    <a:pt x="497" y="61"/>
                  </a:cubicBezTo>
                  <a:cubicBezTo>
                    <a:pt x="471" y="65"/>
                    <a:pt x="437" y="68"/>
                    <a:pt x="402" y="70"/>
                  </a:cubicBezTo>
                  <a:cubicBezTo>
                    <a:pt x="368" y="72"/>
                    <a:pt x="328" y="74"/>
                    <a:pt x="291" y="75"/>
                  </a:cubicBezTo>
                  <a:cubicBezTo>
                    <a:pt x="254" y="76"/>
                    <a:pt x="214" y="76"/>
                    <a:pt x="180" y="76"/>
                  </a:cubicBezTo>
                  <a:cubicBezTo>
                    <a:pt x="145" y="76"/>
                    <a:pt x="111" y="75"/>
                    <a:pt x="85" y="73"/>
                  </a:cubicBezTo>
                  <a:cubicBezTo>
                    <a:pt x="59" y="72"/>
                    <a:pt x="36" y="70"/>
                    <a:pt x="22" y="68"/>
                  </a:cubicBezTo>
                  <a:cubicBezTo>
                    <a:pt x="8" y="66"/>
                    <a:pt x="0" y="64"/>
                    <a:pt x="0" y="61"/>
                  </a:cubicBezTo>
                  <a:cubicBezTo>
                    <a:pt x="0" y="59"/>
                    <a:pt x="8" y="57"/>
                    <a:pt x="22" y="55"/>
                  </a:cubicBezTo>
                  <a:cubicBezTo>
                    <a:pt x="36" y="53"/>
                    <a:pt x="59" y="51"/>
                    <a:pt x="85" y="50"/>
                  </a:cubicBezTo>
                  <a:cubicBezTo>
                    <a:pt x="111" y="48"/>
                    <a:pt x="145" y="47"/>
                    <a:pt x="180" y="47"/>
                  </a:cubicBezTo>
                  <a:cubicBezTo>
                    <a:pt x="214" y="47"/>
                    <a:pt x="254" y="47"/>
                    <a:pt x="291" y="48"/>
                  </a:cubicBezTo>
                  <a:cubicBezTo>
                    <a:pt x="328" y="49"/>
                    <a:pt x="368" y="51"/>
                    <a:pt x="402" y="53"/>
                  </a:cubicBezTo>
                  <a:cubicBezTo>
                    <a:pt x="437" y="55"/>
                    <a:pt x="471" y="58"/>
                    <a:pt x="497" y="61"/>
                  </a:cubicBezTo>
                  <a:cubicBezTo>
                    <a:pt x="523" y="65"/>
                    <a:pt x="546" y="69"/>
                    <a:pt x="560" y="73"/>
                  </a:cubicBezTo>
                  <a:cubicBezTo>
                    <a:pt x="574" y="76"/>
                    <a:pt x="582" y="81"/>
                    <a:pt x="582" y="85"/>
                  </a:cubicBezTo>
                  <a:cubicBezTo>
                    <a:pt x="582" y="89"/>
                    <a:pt x="574" y="94"/>
                    <a:pt x="560" y="98"/>
                  </a:cubicBezTo>
                  <a:cubicBezTo>
                    <a:pt x="546" y="102"/>
                    <a:pt x="523" y="106"/>
                    <a:pt x="497" y="109"/>
                  </a:cubicBezTo>
                  <a:cubicBezTo>
                    <a:pt x="471" y="112"/>
                    <a:pt x="437" y="115"/>
                    <a:pt x="402" y="117"/>
                  </a:cubicBezTo>
                  <a:cubicBezTo>
                    <a:pt x="368" y="119"/>
                    <a:pt x="328" y="121"/>
                    <a:pt x="291" y="122"/>
                  </a:cubicBezTo>
                  <a:cubicBezTo>
                    <a:pt x="254" y="123"/>
                    <a:pt x="214" y="123"/>
                    <a:pt x="180" y="123"/>
                  </a:cubicBezTo>
                  <a:cubicBezTo>
                    <a:pt x="145" y="123"/>
                    <a:pt x="111" y="122"/>
                    <a:pt x="85" y="121"/>
                  </a:cubicBezTo>
                  <a:cubicBezTo>
                    <a:pt x="59" y="119"/>
                    <a:pt x="36" y="117"/>
                    <a:pt x="22" y="115"/>
                  </a:cubicBezTo>
                  <a:cubicBezTo>
                    <a:pt x="8" y="113"/>
                    <a:pt x="0" y="111"/>
                    <a:pt x="0" y="109"/>
                  </a:cubicBezTo>
                  <a:cubicBezTo>
                    <a:pt x="0" y="107"/>
                    <a:pt x="8" y="104"/>
                    <a:pt x="22" y="102"/>
                  </a:cubicBezTo>
                  <a:cubicBezTo>
                    <a:pt x="36" y="100"/>
                    <a:pt x="59" y="98"/>
                    <a:pt x="85" y="97"/>
                  </a:cubicBezTo>
                  <a:cubicBezTo>
                    <a:pt x="111" y="96"/>
                    <a:pt x="145" y="95"/>
                    <a:pt x="180" y="94"/>
                  </a:cubicBezTo>
                  <a:cubicBezTo>
                    <a:pt x="214" y="94"/>
                    <a:pt x="254" y="95"/>
                    <a:pt x="291" y="95"/>
                  </a:cubicBezTo>
                  <a:cubicBezTo>
                    <a:pt x="328" y="96"/>
                    <a:pt x="368" y="98"/>
                    <a:pt x="402" y="100"/>
                  </a:cubicBezTo>
                  <a:cubicBezTo>
                    <a:pt x="437" y="103"/>
                    <a:pt x="471" y="106"/>
                    <a:pt x="497" y="109"/>
                  </a:cubicBezTo>
                  <a:cubicBezTo>
                    <a:pt x="523" y="112"/>
                    <a:pt x="546" y="116"/>
                    <a:pt x="560" y="120"/>
                  </a:cubicBezTo>
                  <a:cubicBezTo>
                    <a:pt x="574" y="124"/>
                    <a:pt x="582" y="128"/>
                    <a:pt x="582" y="132"/>
                  </a:cubicBezTo>
                  <a:cubicBezTo>
                    <a:pt x="582" y="137"/>
                    <a:pt x="574" y="141"/>
                    <a:pt x="560" y="145"/>
                  </a:cubicBezTo>
                  <a:cubicBezTo>
                    <a:pt x="546" y="149"/>
                    <a:pt x="523" y="153"/>
                    <a:pt x="497" y="156"/>
                  </a:cubicBezTo>
                  <a:cubicBezTo>
                    <a:pt x="471" y="159"/>
                    <a:pt x="437" y="162"/>
                    <a:pt x="402" y="165"/>
                  </a:cubicBezTo>
                  <a:cubicBezTo>
                    <a:pt x="368" y="167"/>
                    <a:pt x="328" y="169"/>
                    <a:pt x="291" y="169"/>
                  </a:cubicBezTo>
                  <a:cubicBezTo>
                    <a:pt x="254" y="170"/>
                    <a:pt x="214" y="171"/>
                    <a:pt x="180" y="171"/>
                  </a:cubicBezTo>
                  <a:cubicBezTo>
                    <a:pt x="145" y="170"/>
                    <a:pt x="111" y="169"/>
                    <a:pt x="85" y="168"/>
                  </a:cubicBezTo>
                  <a:cubicBezTo>
                    <a:pt x="59" y="167"/>
                    <a:pt x="36" y="165"/>
                    <a:pt x="22" y="163"/>
                  </a:cubicBezTo>
                  <a:cubicBezTo>
                    <a:pt x="8" y="161"/>
                    <a:pt x="0" y="158"/>
                    <a:pt x="0" y="156"/>
                  </a:cubicBezTo>
                  <a:cubicBezTo>
                    <a:pt x="0" y="154"/>
                    <a:pt x="8" y="152"/>
                    <a:pt x="22" y="150"/>
                  </a:cubicBezTo>
                  <a:cubicBezTo>
                    <a:pt x="36" y="148"/>
                    <a:pt x="59" y="146"/>
                    <a:pt x="85" y="144"/>
                  </a:cubicBezTo>
                  <a:cubicBezTo>
                    <a:pt x="111" y="143"/>
                    <a:pt x="145" y="142"/>
                    <a:pt x="180" y="142"/>
                  </a:cubicBezTo>
                  <a:cubicBezTo>
                    <a:pt x="214" y="142"/>
                    <a:pt x="254" y="142"/>
                    <a:pt x="291" y="143"/>
                  </a:cubicBezTo>
                  <a:cubicBezTo>
                    <a:pt x="328" y="144"/>
                    <a:pt x="368" y="146"/>
                    <a:pt x="402" y="148"/>
                  </a:cubicBezTo>
                  <a:cubicBezTo>
                    <a:pt x="437" y="150"/>
                    <a:pt x="471" y="153"/>
                    <a:pt x="497" y="156"/>
                  </a:cubicBezTo>
                  <a:cubicBezTo>
                    <a:pt x="523" y="159"/>
                    <a:pt x="546" y="163"/>
                    <a:pt x="560" y="167"/>
                  </a:cubicBezTo>
                  <a:cubicBezTo>
                    <a:pt x="574" y="171"/>
                    <a:pt x="582" y="176"/>
                    <a:pt x="582" y="180"/>
                  </a:cubicBezTo>
                  <a:cubicBezTo>
                    <a:pt x="582" y="184"/>
                    <a:pt x="574" y="189"/>
                    <a:pt x="560" y="192"/>
                  </a:cubicBezTo>
                  <a:cubicBezTo>
                    <a:pt x="546" y="196"/>
                    <a:pt x="523" y="200"/>
                    <a:pt x="497" y="204"/>
                  </a:cubicBezTo>
                  <a:cubicBezTo>
                    <a:pt x="471" y="207"/>
                    <a:pt x="437" y="210"/>
                    <a:pt x="402" y="212"/>
                  </a:cubicBezTo>
                  <a:cubicBezTo>
                    <a:pt x="368" y="214"/>
                    <a:pt x="328" y="216"/>
                    <a:pt x="291" y="217"/>
                  </a:cubicBezTo>
                  <a:cubicBezTo>
                    <a:pt x="254" y="218"/>
                    <a:pt x="214" y="218"/>
                    <a:pt x="180" y="218"/>
                  </a:cubicBezTo>
                  <a:cubicBezTo>
                    <a:pt x="145" y="218"/>
                    <a:pt x="111" y="217"/>
                    <a:pt x="85" y="215"/>
                  </a:cubicBezTo>
                  <a:cubicBezTo>
                    <a:pt x="59" y="214"/>
                    <a:pt x="36" y="212"/>
                    <a:pt x="22" y="210"/>
                  </a:cubicBezTo>
                  <a:cubicBezTo>
                    <a:pt x="8" y="208"/>
                    <a:pt x="0" y="206"/>
                    <a:pt x="0" y="204"/>
                  </a:cubicBezTo>
                  <a:cubicBezTo>
                    <a:pt x="0" y="201"/>
                    <a:pt x="8" y="199"/>
                    <a:pt x="22" y="197"/>
                  </a:cubicBezTo>
                  <a:cubicBezTo>
                    <a:pt x="36" y="195"/>
                    <a:pt x="59" y="193"/>
                    <a:pt x="85" y="192"/>
                  </a:cubicBezTo>
                  <a:cubicBezTo>
                    <a:pt x="111" y="190"/>
                    <a:pt x="145" y="189"/>
                    <a:pt x="180" y="189"/>
                  </a:cubicBezTo>
                  <a:cubicBezTo>
                    <a:pt x="214" y="189"/>
                    <a:pt x="254" y="189"/>
                    <a:pt x="291" y="190"/>
                  </a:cubicBezTo>
                  <a:cubicBezTo>
                    <a:pt x="328" y="191"/>
                    <a:pt x="368" y="193"/>
                    <a:pt x="402" y="195"/>
                  </a:cubicBezTo>
                  <a:cubicBezTo>
                    <a:pt x="437" y="197"/>
                    <a:pt x="471" y="200"/>
                    <a:pt x="497" y="204"/>
                  </a:cubicBezTo>
                  <a:cubicBezTo>
                    <a:pt x="523" y="207"/>
                    <a:pt x="546" y="211"/>
                    <a:pt x="560" y="215"/>
                  </a:cubicBezTo>
                  <a:cubicBezTo>
                    <a:pt x="574" y="219"/>
                    <a:pt x="582" y="223"/>
                    <a:pt x="582" y="227"/>
                  </a:cubicBezTo>
                  <a:cubicBezTo>
                    <a:pt x="582" y="231"/>
                    <a:pt x="574" y="236"/>
                    <a:pt x="560" y="240"/>
                  </a:cubicBezTo>
                  <a:cubicBezTo>
                    <a:pt x="546" y="244"/>
                    <a:pt x="523" y="248"/>
                    <a:pt x="497" y="251"/>
                  </a:cubicBezTo>
                  <a:cubicBezTo>
                    <a:pt x="471" y="254"/>
                    <a:pt x="437" y="257"/>
                    <a:pt x="402" y="259"/>
                  </a:cubicBezTo>
                  <a:cubicBezTo>
                    <a:pt x="368" y="262"/>
                    <a:pt x="328" y="263"/>
                    <a:pt x="291" y="264"/>
                  </a:cubicBezTo>
                  <a:cubicBezTo>
                    <a:pt x="254" y="265"/>
                    <a:pt x="214" y="265"/>
                    <a:pt x="180" y="265"/>
                  </a:cubicBezTo>
                  <a:cubicBezTo>
                    <a:pt x="145" y="265"/>
                    <a:pt x="111" y="264"/>
                    <a:pt x="85" y="263"/>
                  </a:cubicBezTo>
                  <a:cubicBezTo>
                    <a:pt x="59" y="261"/>
                    <a:pt x="36" y="260"/>
                    <a:pt x="22" y="258"/>
                  </a:cubicBezTo>
                  <a:cubicBezTo>
                    <a:pt x="8" y="256"/>
                    <a:pt x="0" y="253"/>
                    <a:pt x="0" y="251"/>
                  </a:cubicBezTo>
                  <a:cubicBezTo>
                    <a:pt x="0" y="249"/>
                    <a:pt x="8" y="246"/>
                    <a:pt x="22" y="244"/>
                  </a:cubicBezTo>
                  <a:cubicBezTo>
                    <a:pt x="36" y="242"/>
                    <a:pt x="59" y="240"/>
                    <a:pt x="85" y="239"/>
                  </a:cubicBezTo>
                  <a:cubicBezTo>
                    <a:pt x="111" y="238"/>
                    <a:pt x="145" y="237"/>
                    <a:pt x="180" y="237"/>
                  </a:cubicBezTo>
                  <a:cubicBezTo>
                    <a:pt x="214" y="236"/>
                    <a:pt x="254" y="237"/>
                    <a:pt x="291" y="238"/>
                  </a:cubicBezTo>
                  <a:cubicBezTo>
                    <a:pt x="328" y="239"/>
                    <a:pt x="368" y="240"/>
                    <a:pt x="402" y="242"/>
                  </a:cubicBezTo>
                  <a:cubicBezTo>
                    <a:pt x="437" y="245"/>
                    <a:pt x="471" y="248"/>
                    <a:pt x="497" y="251"/>
                  </a:cubicBezTo>
                  <a:cubicBezTo>
                    <a:pt x="523" y="254"/>
                    <a:pt x="546" y="258"/>
                    <a:pt x="560" y="262"/>
                  </a:cubicBezTo>
                  <a:cubicBezTo>
                    <a:pt x="574" y="266"/>
                    <a:pt x="582" y="270"/>
                    <a:pt x="582" y="275"/>
                  </a:cubicBezTo>
                  <a:cubicBezTo>
                    <a:pt x="582" y="279"/>
                    <a:pt x="574" y="283"/>
                    <a:pt x="560" y="287"/>
                  </a:cubicBezTo>
                  <a:cubicBezTo>
                    <a:pt x="546" y="291"/>
                    <a:pt x="523" y="295"/>
                    <a:pt x="497" y="298"/>
                  </a:cubicBezTo>
                  <a:cubicBezTo>
                    <a:pt x="471" y="302"/>
                    <a:pt x="437" y="304"/>
                    <a:pt x="402" y="307"/>
                  </a:cubicBezTo>
                  <a:cubicBezTo>
                    <a:pt x="368" y="309"/>
                    <a:pt x="328" y="311"/>
                    <a:pt x="291" y="312"/>
                  </a:cubicBezTo>
                  <a:cubicBezTo>
                    <a:pt x="254" y="313"/>
                    <a:pt x="214" y="313"/>
                    <a:pt x="180" y="313"/>
                  </a:cubicBezTo>
                  <a:cubicBezTo>
                    <a:pt x="145" y="312"/>
                    <a:pt x="111" y="311"/>
                    <a:pt x="85" y="310"/>
                  </a:cubicBezTo>
                  <a:cubicBezTo>
                    <a:pt x="59" y="309"/>
                    <a:pt x="36" y="307"/>
                    <a:pt x="22" y="305"/>
                  </a:cubicBezTo>
                  <a:cubicBezTo>
                    <a:pt x="8" y="303"/>
                    <a:pt x="0" y="300"/>
                    <a:pt x="0" y="298"/>
                  </a:cubicBezTo>
                  <a:cubicBezTo>
                    <a:pt x="0" y="296"/>
                    <a:pt x="8" y="294"/>
                    <a:pt x="22" y="292"/>
                  </a:cubicBezTo>
                  <a:cubicBezTo>
                    <a:pt x="36" y="290"/>
                    <a:pt x="59" y="288"/>
                    <a:pt x="85" y="286"/>
                  </a:cubicBezTo>
                  <a:cubicBezTo>
                    <a:pt x="111" y="285"/>
                    <a:pt x="145" y="284"/>
                    <a:pt x="180" y="284"/>
                  </a:cubicBezTo>
                  <a:cubicBezTo>
                    <a:pt x="214" y="284"/>
                    <a:pt x="254" y="284"/>
                    <a:pt x="291" y="285"/>
                  </a:cubicBezTo>
                  <a:cubicBezTo>
                    <a:pt x="328" y="286"/>
                    <a:pt x="368" y="288"/>
                    <a:pt x="402" y="290"/>
                  </a:cubicBezTo>
                  <a:cubicBezTo>
                    <a:pt x="437" y="292"/>
                    <a:pt x="471" y="295"/>
                    <a:pt x="497" y="298"/>
                  </a:cubicBezTo>
                  <a:cubicBezTo>
                    <a:pt x="523" y="302"/>
                    <a:pt x="546" y="305"/>
                    <a:pt x="560" y="309"/>
                  </a:cubicBezTo>
                  <a:cubicBezTo>
                    <a:pt x="574" y="313"/>
                    <a:pt x="582" y="318"/>
                    <a:pt x="582" y="322"/>
                  </a:cubicBezTo>
                  <a:cubicBezTo>
                    <a:pt x="582" y="326"/>
                    <a:pt x="574" y="331"/>
                    <a:pt x="560" y="335"/>
                  </a:cubicBezTo>
                  <a:cubicBezTo>
                    <a:pt x="546" y="338"/>
                    <a:pt x="523" y="342"/>
                    <a:pt x="497" y="346"/>
                  </a:cubicBezTo>
                  <a:cubicBezTo>
                    <a:pt x="471" y="349"/>
                    <a:pt x="437" y="352"/>
                    <a:pt x="402" y="354"/>
                  </a:cubicBezTo>
                  <a:cubicBezTo>
                    <a:pt x="368" y="356"/>
                    <a:pt x="316" y="358"/>
                    <a:pt x="291" y="359"/>
                  </a:cubicBezTo>
                  <a:cubicBezTo>
                    <a:pt x="266" y="360"/>
                    <a:pt x="259" y="361"/>
                    <a:pt x="251" y="362"/>
                  </a:cubicBezTo>
                </a:path>
              </a:pathLst>
            </a:custGeom>
            <a:grpFill/>
            <a:ln w="34925" cmpd="sng">
              <a:solidFill>
                <a:schemeClr val="bg1"/>
              </a:solidFill>
              <a:round/>
              <a:headEnd/>
              <a:tailEnd/>
            </a:ln>
          </p:spPr>
          <p:txBody>
            <a:bodyPr/>
            <a:lstStyle/>
            <a:p>
              <a:endParaRPr lang="en-US"/>
            </a:p>
          </p:txBody>
        </p:sp>
        <p:sp>
          <p:nvSpPr>
            <p:cNvPr id="33" name="Line 33"/>
            <p:cNvSpPr>
              <a:spLocks noChangeShapeType="1"/>
            </p:cNvSpPr>
            <p:nvPr/>
          </p:nvSpPr>
          <p:spPr bwMode="auto">
            <a:xfrm flipV="1">
              <a:off x="4151" y="1218"/>
              <a:ext cx="228" cy="0"/>
            </a:xfrm>
            <a:prstGeom prst="line">
              <a:avLst/>
            </a:prstGeom>
            <a:grpFill/>
            <a:ln w="28575">
              <a:solidFill>
                <a:schemeClr val="bg1"/>
              </a:solidFill>
              <a:round/>
              <a:headEnd/>
              <a:tailEnd/>
            </a:ln>
          </p:spPr>
          <p:txBody>
            <a:bodyPr/>
            <a:lstStyle/>
            <a:p>
              <a:endParaRPr lang="en-US"/>
            </a:p>
          </p:txBody>
        </p:sp>
        <p:sp>
          <p:nvSpPr>
            <p:cNvPr id="34" name="Line 34"/>
            <p:cNvSpPr>
              <a:spLocks noChangeShapeType="1"/>
            </p:cNvSpPr>
            <p:nvPr/>
          </p:nvSpPr>
          <p:spPr bwMode="auto">
            <a:xfrm flipV="1">
              <a:off x="4143" y="1152"/>
              <a:ext cx="240" cy="0"/>
            </a:xfrm>
            <a:prstGeom prst="line">
              <a:avLst/>
            </a:prstGeom>
            <a:grpFill/>
            <a:ln w="28575">
              <a:solidFill>
                <a:schemeClr val="bg1"/>
              </a:solidFill>
              <a:round/>
              <a:headEnd/>
              <a:tailEnd/>
            </a:ln>
          </p:spPr>
          <p:txBody>
            <a:bodyPr/>
            <a:lstStyle/>
            <a:p>
              <a:endParaRPr lang="en-US"/>
            </a:p>
          </p:txBody>
        </p:sp>
        <p:sp>
          <p:nvSpPr>
            <p:cNvPr id="35" name="Line 35"/>
            <p:cNvSpPr>
              <a:spLocks noChangeShapeType="1"/>
            </p:cNvSpPr>
            <p:nvPr/>
          </p:nvSpPr>
          <p:spPr bwMode="auto">
            <a:xfrm flipH="1">
              <a:off x="4272" y="1723"/>
              <a:ext cx="912" cy="0"/>
            </a:xfrm>
            <a:prstGeom prst="line">
              <a:avLst/>
            </a:prstGeom>
            <a:grpFill/>
            <a:ln w="31750">
              <a:solidFill>
                <a:schemeClr val="bg1"/>
              </a:solidFill>
              <a:round/>
              <a:headEnd/>
              <a:tailEnd/>
            </a:ln>
          </p:spPr>
          <p:txBody>
            <a:bodyPr/>
            <a:lstStyle/>
            <a:p>
              <a:endParaRPr lang="en-US"/>
            </a:p>
          </p:txBody>
        </p:sp>
        <p:sp>
          <p:nvSpPr>
            <p:cNvPr id="36" name="Line 36"/>
            <p:cNvSpPr>
              <a:spLocks noChangeShapeType="1"/>
            </p:cNvSpPr>
            <p:nvPr/>
          </p:nvSpPr>
          <p:spPr bwMode="auto">
            <a:xfrm flipH="1" flipV="1">
              <a:off x="5179" y="1455"/>
              <a:ext cx="0" cy="272"/>
            </a:xfrm>
            <a:prstGeom prst="line">
              <a:avLst/>
            </a:prstGeom>
            <a:grpFill/>
            <a:ln w="31750">
              <a:solidFill>
                <a:schemeClr val="bg1"/>
              </a:solidFill>
              <a:round/>
              <a:headEnd/>
              <a:tailEnd/>
            </a:ln>
          </p:spPr>
          <p:txBody>
            <a:bodyPr/>
            <a:lstStyle/>
            <a:p>
              <a:endParaRPr lang="en-US"/>
            </a:p>
          </p:txBody>
        </p:sp>
        <p:sp>
          <p:nvSpPr>
            <p:cNvPr id="37" name="Line 37"/>
            <p:cNvSpPr>
              <a:spLocks noChangeShapeType="1"/>
            </p:cNvSpPr>
            <p:nvPr/>
          </p:nvSpPr>
          <p:spPr bwMode="auto">
            <a:xfrm flipH="1" flipV="1">
              <a:off x="5184" y="576"/>
              <a:ext cx="0" cy="272"/>
            </a:xfrm>
            <a:prstGeom prst="line">
              <a:avLst/>
            </a:prstGeom>
            <a:grpFill/>
            <a:ln w="31750">
              <a:solidFill>
                <a:schemeClr val="bg1"/>
              </a:solidFill>
              <a:round/>
              <a:headEnd/>
              <a:tailEnd/>
            </a:ln>
          </p:spPr>
          <p:txBody>
            <a:bodyPr/>
            <a:lstStyle/>
            <a:p>
              <a:endParaRPr lang="en-US"/>
            </a:p>
          </p:txBody>
        </p:sp>
        <p:sp>
          <p:nvSpPr>
            <p:cNvPr id="38" name="Line 38"/>
            <p:cNvSpPr>
              <a:spLocks noChangeShapeType="1"/>
            </p:cNvSpPr>
            <p:nvPr/>
          </p:nvSpPr>
          <p:spPr bwMode="auto">
            <a:xfrm flipH="1">
              <a:off x="4272" y="581"/>
              <a:ext cx="912" cy="0"/>
            </a:xfrm>
            <a:prstGeom prst="line">
              <a:avLst/>
            </a:prstGeom>
            <a:grpFill/>
            <a:ln w="31750">
              <a:solidFill>
                <a:schemeClr val="bg1"/>
              </a:solidFill>
              <a:round/>
              <a:headEnd/>
              <a:tailEnd/>
            </a:ln>
          </p:spPr>
          <p:txBody>
            <a:bodyPr/>
            <a:lstStyle/>
            <a:p>
              <a:endParaRPr lang="en-US"/>
            </a:p>
          </p:txBody>
        </p:sp>
      </p:grpSp>
    </p:spTree>
    <p:extLst>
      <p:ext uri="{BB962C8B-B14F-4D97-AF65-F5344CB8AC3E}">
        <p14:creationId xmlns:p14="http://schemas.microsoft.com/office/powerpoint/2010/main" val="1114235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719" y="253992"/>
            <a:ext cx="3729739" cy="461665"/>
          </a:xfrm>
          <a:prstGeom prst="rect">
            <a:avLst/>
          </a:prstGeom>
        </p:spPr>
        <p:txBody>
          <a:bodyPr wrap="none">
            <a:spAutoFit/>
          </a:bodyPr>
          <a:lstStyle/>
          <a:p>
            <a:pPr>
              <a:spcBef>
                <a:spcPct val="50000"/>
              </a:spcBef>
              <a:buFontTx/>
              <a:buNone/>
            </a:pPr>
            <a:r>
              <a:rPr lang="en-US" altLang="en-US" sz="2400" b="1">
                <a:solidFill>
                  <a:schemeClr val="hlink"/>
                </a:solidFill>
                <a:latin typeface="Times New Roman" panose="02020603050405020304" pitchFamily="18" charset="0"/>
                <a:cs typeface="Times New Roman" panose="02020603050405020304" pitchFamily="18" charset="0"/>
              </a:rPr>
              <a:t>+ Thí nghiệm với mạch LC</a:t>
            </a:r>
            <a:endParaRPr lang="en-US" altLang="en-US" sz="2400">
              <a:solidFill>
                <a:schemeClr val="hlink"/>
              </a:solidFill>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567738" y="566099"/>
            <a:ext cx="3926114" cy="2291532"/>
            <a:chOff x="1461798" y="1029953"/>
            <a:chExt cx="3926114" cy="2291532"/>
          </a:xfrm>
        </p:grpSpPr>
        <p:sp>
          <p:nvSpPr>
            <p:cNvPr id="6" name="Text Box 6"/>
            <p:cNvSpPr txBox="1">
              <a:spLocks noChangeArrowheads="1"/>
            </p:cNvSpPr>
            <p:nvPr/>
          </p:nvSpPr>
          <p:spPr bwMode="auto">
            <a:xfrm>
              <a:off x="3272826" y="1029953"/>
              <a:ext cx="317500" cy="390525"/>
            </a:xfrm>
            <a:prstGeom prst="rect">
              <a:avLst/>
            </a:prstGeom>
            <a:noFill/>
            <a:ln w="31750">
              <a:noFill/>
              <a:miter lim="800000"/>
              <a:headEnd/>
              <a:tailEnd/>
            </a:ln>
          </p:spPr>
          <p:txBody>
            <a:bodyPr/>
            <a:lstStyle/>
            <a:p>
              <a:r>
                <a:rPr lang="en-US" altLang="en-US" sz="2400">
                  <a:solidFill>
                    <a:schemeClr val="bg1"/>
                  </a:solidFill>
                  <a:latin typeface="Arial" panose="020B0604020202020204" pitchFamily="34" charset="0"/>
                </a:rPr>
                <a:t>K</a:t>
              </a:r>
            </a:p>
          </p:txBody>
        </p:sp>
        <p:sp>
          <p:nvSpPr>
            <p:cNvPr id="7" name="Text Box 7"/>
            <p:cNvSpPr txBox="1">
              <a:spLocks noChangeArrowheads="1"/>
            </p:cNvSpPr>
            <p:nvPr/>
          </p:nvSpPr>
          <p:spPr bwMode="auto">
            <a:xfrm>
              <a:off x="4984687" y="2327276"/>
              <a:ext cx="403225" cy="417513"/>
            </a:xfrm>
            <a:prstGeom prst="rect">
              <a:avLst/>
            </a:prstGeom>
            <a:noFill/>
            <a:ln w="31750">
              <a:noFill/>
              <a:miter lim="800000"/>
              <a:headEnd/>
              <a:tailEnd/>
            </a:ln>
          </p:spPr>
          <p:txBody>
            <a:bodyPr/>
            <a:lstStyle/>
            <a:p>
              <a:r>
                <a:rPr lang="en-US" altLang="en-US" sz="2400">
                  <a:solidFill>
                    <a:schemeClr val="bg1"/>
                  </a:solidFill>
                  <a:latin typeface="Arial" panose="020B0604020202020204" pitchFamily="34" charset="0"/>
                </a:rPr>
                <a:t>L</a:t>
              </a:r>
            </a:p>
          </p:txBody>
        </p:sp>
        <p:sp>
          <p:nvSpPr>
            <p:cNvPr id="8" name="Line 8"/>
            <p:cNvSpPr>
              <a:spLocks noChangeShapeType="1"/>
            </p:cNvSpPr>
            <p:nvPr/>
          </p:nvSpPr>
          <p:spPr bwMode="auto">
            <a:xfrm flipV="1">
              <a:off x="3434557" y="2589965"/>
              <a:ext cx="1588" cy="731520"/>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0"/>
            <p:cNvSpPr>
              <a:spLocks noChangeShapeType="1"/>
            </p:cNvSpPr>
            <p:nvPr/>
          </p:nvSpPr>
          <p:spPr bwMode="auto">
            <a:xfrm>
              <a:off x="2066874" y="1697787"/>
              <a:ext cx="1097280" cy="3175"/>
            </a:xfrm>
            <a:prstGeom prst="line">
              <a:avLst/>
            </a:prstGeom>
            <a:noFill/>
            <a:ln w="31750">
              <a:solidFill>
                <a:schemeClr val="bg1"/>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1" name="Freeform 11"/>
            <p:cNvSpPr>
              <a:spLocks/>
            </p:cNvSpPr>
            <p:nvPr/>
          </p:nvSpPr>
          <p:spPr bwMode="auto">
            <a:xfrm>
              <a:off x="4688369" y="2020743"/>
              <a:ext cx="228600" cy="990600"/>
            </a:xfrm>
            <a:custGeom>
              <a:avLst/>
              <a:gdLst>
                <a:gd name="T0" fmla="*/ 291 w 582"/>
                <a:gd name="T1" fmla="*/ 1 h 362"/>
                <a:gd name="T2" fmla="*/ 497 w 582"/>
                <a:gd name="T3" fmla="*/ 14 h 362"/>
                <a:gd name="T4" fmla="*/ 582 w 582"/>
                <a:gd name="T5" fmla="*/ 38 h 362"/>
                <a:gd name="T6" fmla="*/ 497 w 582"/>
                <a:gd name="T7" fmla="*/ 61 h 362"/>
                <a:gd name="T8" fmla="*/ 291 w 582"/>
                <a:gd name="T9" fmla="*/ 75 h 362"/>
                <a:gd name="T10" fmla="*/ 85 w 582"/>
                <a:gd name="T11" fmla="*/ 73 h 362"/>
                <a:gd name="T12" fmla="*/ 0 w 582"/>
                <a:gd name="T13" fmla="*/ 61 h 362"/>
                <a:gd name="T14" fmla="*/ 85 w 582"/>
                <a:gd name="T15" fmla="*/ 50 h 362"/>
                <a:gd name="T16" fmla="*/ 291 w 582"/>
                <a:gd name="T17" fmla="*/ 48 h 362"/>
                <a:gd name="T18" fmla="*/ 497 w 582"/>
                <a:gd name="T19" fmla="*/ 61 h 362"/>
                <a:gd name="T20" fmla="*/ 582 w 582"/>
                <a:gd name="T21" fmla="*/ 85 h 362"/>
                <a:gd name="T22" fmla="*/ 497 w 582"/>
                <a:gd name="T23" fmla="*/ 109 h 362"/>
                <a:gd name="T24" fmla="*/ 291 w 582"/>
                <a:gd name="T25" fmla="*/ 122 h 362"/>
                <a:gd name="T26" fmla="*/ 85 w 582"/>
                <a:gd name="T27" fmla="*/ 121 h 362"/>
                <a:gd name="T28" fmla="*/ 0 w 582"/>
                <a:gd name="T29" fmla="*/ 109 h 362"/>
                <a:gd name="T30" fmla="*/ 85 w 582"/>
                <a:gd name="T31" fmla="*/ 97 h 362"/>
                <a:gd name="T32" fmla="*/ 291 w 582"/>
                <a:gd name="T33" fmla="*/ 95 h 362"/>
                <a:gd name="T34" fmla="*/ 497 w 582"/>
                <a:gd name="T35" fmla="*/ 109 h 362"/>
                <a:gd name="T36" fmla="*/ 582 w 582"/>
                <a:gd name="T37" fmla="*/ 132 h 362"/>
                <a:gd name="T38" fmla="*/ 497 w 582"/>
                <a:gd name="T39" fmla="*/ 156 h 362"/>
                <a:gd name="T40" fmla="*/ 291 w 582"/>
                <a:gd name="T41" fmla="*/ 169 h 362"/>
                <a:gd name="T42" fmla="*/ 85 w 582"/>
                <a:gd name="T43" fmla="*/ 168 h 362"/>
                <a:gd name="T44" fmla="*/ 0 w 582"/>
                <a:gd name="T45" fmla="*/ 156 h 362"/>
                <a:gd name="T46" fmla="*/ 85 w 582"/>
                <a:gd name="T47" fmla="*/ 144 h 362"/>
                <a:gd name="T48" fmla="*/ 291 w 582"/>
                <a:gd name="T49" fmla="*/ 143 h 362"/>
                <a:gd name="T50" fmla="*/ 497 w 582"/>
                <a:gd name="T51" fmla="*/ 156 h 362"/>
                <a:gd name="T52" fmla="*/ 582 w 582"/>
                <a:gd name="T53" fmla="*/ 180 h 362"/>
                <a:gd name="T54" fmla="*/ 497 w 582"/>
                <a:gd name="T55" fmla="*/ 204 h 362"/>
                <a:gd name="T56" fmla="*/ 291 w 582"/>
                <a:gd name="T57" fmla="*/ 217 h 362"/>
                <a:gd name="T58" fmla="*/ 85 w 582"/>
                <a:gd name="T59" fmla="*/ 215 h 362"/>
                <a:gd name="T60" fmla="*/ 0 w 582"/>
                <a:gd name="T61" fmla="*/ 204 h 362"/>
                <a:gd name="T62" fmla="*/ 85 w 582"/>
                <a:gd name="T63" fmla="*/ 192 h 362"/>
                <a:gd name="T64" fmla="*/ 291 w 582"/>
                <a:gd name="T65" fmla="*/ 190 h 362"/>
                <a:gd name="T66" fmla="*/ 497 w 582"/>
                <a:gd name="T67" fmla="*/ 204 h 362"/>
                <a:gd name="T68" fmla="*/ 582 w 582"/>
                <a:gd name="T69" fmla="*/ 227 h 362"/>
                <a:gd name="T70" fmla="*/ 497 w 582"/>
                <a:gd name="T71" fmla="*/ 251 h 362"/>
                <a:gd name="T72" fmla="*/ 291 w 582"/>
                <a:gd name="T73" fmla="*/ 264 h 362"/>
                <a:gd name="T74" fmla="*/ 85 w 582"/>
                <a:gd name="T75" fmla="*/ 263 h 362"/>
                <a:gd name="T76" fmla="*/ 0 w 582"/>
                <a:gd name="T77" fmla="*/ 251 h 362"/>
                <a:gd name="T78" fmla="*/ 85 w 582"/>
                <a:gd name="T79" fmla="*/ 239 h 362"/>
                <a:gd name="T80" fmla="*/ 291 w 582"/>
                <a:gd name="T81" fmla="*/ 238 h 362"/>
                <a:gd name="T82" fmla="*/ 497 w 582"/>
                <a:gd name="T83" fmla="*/ 251 h 362"/>
                <a:gd name="T84" fmla="*/ 582 w 582"/>
                <a:gd name="T85" fmla="*/ 275 h 362"/>
                <a:gd name="T86" fmla="*/ 497 w 582"/>
                <a:gd name="T87" fmla="*/ 298 h 362"/>
                <a:gd name="T88" fmla="*/ 291 w 582"/>
                <a:gd name="T89" fmla="*/ 312 h 362"/>
                <a:gd name="T90" fmla="*/ 85 w 582"/>
                <a:gd name="T91" fmla="*/ 310 h 362"/>
                <a:gd name="T92" fmla="*/ 0 w 582"/>
                <a:gd name="T93" fmla="*/ 298 h 362"/>
                <a:gd name="T94" fmla="*/ 85 w 582"/>
                <a:gd name="T95" fmla="*/ 286 h 362"/>
                <a:gd name="T96" fmla="*/ 291 w 582"/>
                <a:gd name="T97" fmla="*/ 285 h 362"/>
                <a:gd name="T98" fmla="*/ 497 w 582"/>
                <a:gd name="T99" fmla="*/ 298 h 362"/>
                <a:gd name="T100" fmla="*/ 582 w 582"/>
                <a:gd name="T101" fmla="*/ 322 h 362"/>
                <a:gd name="T102" fmla="*/ 497 w 582"/>
                <a:gd name="T103" fmla="*/ 346 h 362"/>
                <a:gd name="T104" fmla="*/ 291 w 582"/>
                <a:gd name="T105" fmla="*/ 35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2" h="362">
                  <a:moveTo>
                    <a:pt x="264" y="0"/>
                  </a:moveTo>
                  <a:cubicBezTo>
                    <a:pt x="269" y="0"/>
                    <a:pt x="268" y="0"/>
                    <a:pt x="291" y="1"/>
                  </a:cubicBezTo>
                  <a:cubicBezTo>
                    <a:pt x="314" y="2"/>
                    <a:pt x="368" y="3"/>
                    <a:pt x="402" y="6"/>
                  </a:cubicBezTo>
                  <a:cubicBezTo>
                    <a:pt x="437" y="8"/>
                    <a:pt x="471" y="11"/>
                    <a:pt x="497" y="14"/>
                  </a:cubicBezTo>
                  <a:cubicBezTo>
                    <a:pt x="523" y="17"/>
                    <a:pt x="546" y="21"/>
                    <a:pt x="560" y="25"/>
                  </a:cubicBezTo>
                  <a:cubicBezTo>
                    <a:pt x="574" y="29"/>
                    <a:pt x="582" y="34"/>
                    <a:pt x="582" y="38"/>
                  </a:cubicBezTo>
                  <a:cubicBezTo>
                    <a:pt x="582" y="42"/>
                    <a:pt x="574" y="46"/>
                    <a:pt x="560" y="50"/>
                  </a:cubicBezTo>
                  <a:cubicBezTo>
                    <a:pt x="546" y="54"/>
                    <a:pt x="523" y="58"/>
                    <a:pt x="497" y="61"/>
                  </a:cubicBezTo>
                  <a:cubicBezTo>
                    <a:pt x="471" y="65"/>
                    <a:pt x="437" y="68"/>
                    <a:pt x="402" y="70"/>
                  </a:cubicBezTo>
                  <a:cubicBezTo>
                    <a:pt x="368" y="72"/>
                    <a:pt x="328" y="74"/>
                    <a:pt x="291" y="75"/>
                  </a:cubicBezTo>
                  <a:cubicBezTo>
                    <a:pt x="254" y="76"/>
                    <a:pt x="214" y="76"/>
                    <a:pt x="180" y="76"/>
                  </a:cubicBezTo>
                  <a:cubicBezTo>
                    <a:pt x="145" y="76"/>
                    <a:pt x="111" y="75"/>
                    <a:pt x="85" y="73"/>
                  </a:cubicBezTo>
                  <a:cubicBezTo>
                    <a:pt x="59" y="72"/>
                    <a:pt x="36" y="70"/>
                    <a:pt x="22" y="68"/>
                  </a:cubicBezTo>
                  <a:cubicBezTo>
                    <a:pt x="8" y="66"/>
                    <a:pt x="0" y="64"/>
                    <a:pt x="0" y="61"/>
                  </a:cubicBezTo>
                  <a:cubicBezTo>
                    <a:pt x="0" y="59"/>
                    <a:pt x="8" y="57"/>
                    <a:pt x="22" y="55"/>
                  </a:cubicBezTo>
                  <a:cubicBezTo>
                    <a:pt x="36" y="53"/>
                    <a:pt x="59" y="51"/>
                    <a:pt x="85" y="50"/>
                  </a:cubicBezTo>
                  <a:cubicBezTo>
                    <a:pt x="111" y="48"/>
                    <a:pt x="145" y="47"/>
                    <a:pt x="180" y="47"/>
                  </a:cubicBezTo>
                  <a:cubicBezTo>
                    <a:pt x="214" y="47"/>
                    <a:pt x="254" y="47"/>
                    <a:pt x="291" y="48"/>
                  </a:cubicBezTo>
                  <a:cubicBezTo>
                    <a:pt x="328" y="49"/>
                    <a:pt x="368" y="51"/>
                    <a:pt x="402" y="53"/>
                  </a:cubicBezTo>
                  <a:cubicBezTo>
                    <a:pt x="437" y="55"/>
                    <a:pt x="471" y="58"/>
                    <a:pt x="497" y="61"/>
                  </a:cubicBezTo>
                  <a:cubicBezTo>
                    <a:pt x="523" y="65"/>
                    <a:pt x="546" y="69"/>
                    <a:pt x="560" y="73"/>
                  </a:cubicBezTo>
                  <a:cubicBezTo>
                    <a:pt x="574" y="76"/>
                    <a:pt x="582" y="81"/>
                    <a:pt x="582" y="85"/>
                  </a:cubicBezTo>
                  <a:cubicBezTo>
                    <a:pt x="582" y="89"/>
                    <a:pt x="574" y="94"/>
                    <a:pt x="560" y="98"/>
                  </a:cubicBezTo>
                  <a:cubicBezTo>
                    <a:pt x="546" y="102"/>
                    <a:pt x="523" y="106"/>
                    <a:pt x="497" y="109"/>
                  </a:cubicBezTo>
                  <a:cubicBezTo>
                    <a:pt x="471" y="112"/>
                    <a:pt x="437" y="115"/>
                    <a:pt x="402" y="117"/>
                  </a:cubicBezTo>
                  <a:cubicBezTo>
                    <a:pt x="368" y="119"/>
                    <a:pt x="328" y="121"/>
                    <a:pt x="291" y="122"/>
                  </a:cubicBezTo>
                  <a:cubicBezTo>
                    <a:pt x="254" y="123"/>
                    <a:pt x="214" y="123"/>
                    <a:pt x="180" y="123"/>
                  </a:cubicBezTo>
                  <a:cubicBezTo>
                    <a:pt x="145" y="123"/>
                    <a:pt x="111" y="122"/>
                    <a:pt x="85" y="121"/>
                  </a:cubicBezTo>
                  <a:cubicBezTo>
                    <a:pt x="59" y="119"/>
                    <a:pt x="36" y="117"/>
                    <a:pt x="22" y="115"/>
                  </a:cubicBezTo>
                  <a:cubicBezTo>
                    <a:pt x="8" y="113"/>
                    <a:pt x="0" y="111"/>
                    <a:pt x="0" y="109"/>
                  </a:cubicBezTo>
                  <a:cubicBezTo>
                    <a:pt x="0" y="107"/>
                    <a:pt x="8" y="104"/>
                    <a:pt x="22" y="102"/>
                  </a:cubicBezTo>
                  <a:cubicBezTo>
                    <a:pt x="36" y="100"/>
                    <a:pt x="59" y="98"/>
                    <a:pt x="85" y="97"/>
                  </a:cubicBezTo>
                  <a:cubicBezTo>
                    <a:pt x="111" y="96"/>
                    <a:pt x="145" y="95"/>
                    <a:pt x="180" y="94"/>
                  </a:cubicBezTo>
                  <a:cubicBezTo>
                    <a:pt x="214" y="94"/>
                    <a:pt x="254" y="95"/>
                    <a:pt x="291" y="95"/>
                  </a:cubicBezTo>
                  <a:cubicBezTo>
                    <a:pt x="328" y="96"/>
                    <a:pt x="368" y="98"/>
                    <a:pt x="402" y="100"/>
                  </a:cubicBezTo>
                  <a:cubicBezTo>
                    <a:pt x="437" y="103"/>
                    <a:pt x="471" y="106"/>
                    <a:pt x="497" y="109"/>
                  </a:cubicBezTo>
                  <a:cubicBezTo>
                    <a:pt x="523" y="112"/>
                    <a:pt x="546" y="116"/>
                    <a:pt x="560" y="120"/>
                  </a:cubicBezTo>
                  <a:cubicBezTo>
                    <a:pt x="574" y="124"/>
                    <a:pt x="582" y="128"/>
                    <a:pt x="582" y="132"/>
                  </a:cubicBezTo>
                  <a:cubicBezTo>
                    <a:pt x="582" y="137"/>
                    <a:pt x="574" y="141"/>
                    <a:pt x="560" y="145"/>
                  </a:cubicBezTo>
                  <a:cubicBezTo>
                    <a:pt x="546" y="149"/>
                    <a:pt x="523" y="153"/>
                    <a:pt x="497" y="156"/>
                  </a:cubicBezTo>
                  <a:cubicBezTo>
                    <a:pt x="471" y="159"/>
                    <a:pt x="437" y="162"/>
                    <a:pt x="402" y="165"/>
                  </a:cubicBezTo>
                  <a:cubicBezTo>
                    <a:pt x="368" y="167"/>
                    <a:pt x="328" y="169"/>
                    <a:pt x="291" y="169"/>
                  </a:cubicBezTo>
                  <a:cubicBezTo>
                    <a:pt x="254" y="170"/>
                    <a:pt x="214" y="171"/>
                    <a:pt x="180" y="171"/>
                  </a:cubicBezTo>
                  <a:cubicBezTo>
                    <a:pt x="145" y="170"/>
                    <a:pt x="111" y="169"/>
                    <a:pt x="85" y="168"/>
                  </a:cubicBezTo>
                  <a:cubicBezTo>
                    <a:pt x="59" y="167"/>
                    <a:pt x="36" y="165"/>
                    <a:pt x="22" y="163"/>
                  </a:cubicBezTo>
                  <a:cubicBezTo>
                    <a:pt x="8" y="161"/>
                    <a:pt x="0" y="158"/>
                    <a:pt x="0" y="156"/>
                  </a:cubicBezTo>
                  <a:cubicBezTo>
                    <a:pt x="0" y="154"/>
                    <a:pt x="8" y="152"/>
                    <a:pt x="22" y="150"/>
                  </a:cubicBezTo>
                  <a:cubicBezTo>
                    <a:pt x="36" y="148"/>
                    <a:pt x="59" y="146"/>
                    <a:pt x="85" y="144"/>
                  </a:cubicBezTo>
                  <a:cubicBezTo>
                    <a:pt x="111" y="143"/>
                    <a:pt x="145" y="142"/>
                    <a:pt x="180" y="142"/>
                  </a:cubicBezTo>
                  <a:cubicBezTo>
                    <a:pt x="214" y="142"/>
                    <a:pt x="254" y="142"/>
                    <a:pt x="291" y="143"/>
                  </a:cubicBezTo>
                  <a:cubicBezTo>
                    <a:pt x="328" y="144"/>
                    <a:pt x="368" y="146"/>
                    <a:pt x="402" y="148"/>
                  </a:cubicBezTo>
                  <a:cubicBezTo>
                    <a:pt x="437" y="150"/>
                    <a:pt x="471" y="153"/>
                    <a:pt x="497" y="156"/>
                  </a:cubicBezTo>
                  <a:cubicBezTo>
                    <a:pt x="523" y="159"/>
                    <a:pt x="546" y="163"/>
                    <a:pt x="560" y="167"/>
                  </a:cubicBezTo>
                  <a:cubicBezTo>
                    <a:pt x="574" y="171"/>
                    <a:pt x="582" y="176"/>
                    <a:pt x="582" y="180"/>
                  </a:cubicBezTo>
                  <a:cubicBezTo>
                    <a:pt x="582" y="184"/>
                    <a:pt x="574" y="189"/>
                    <a:pt x="560" y="192"/>
                  </a:cubicBezTo>
                  <a:cubicBezTo>
                    <a:pt x="546" y="196"/>
                    <a:pt x="523" y="200"/>
                    <a:pt x="497" y="204"/>
                  </a:cubicBezTo>
                  <a:cubicBezTo>
                    <a:pt x="471" y="207"/>
                    <a:pt x="437" y="210"/>
                    <a:pt x="402" y="212"/>
                  </a:cubicBezTo>
                  <a:cubicBezTo>
                    <a:pt x="368" y="214"/>
                    <a:pt x="328" y="216"/>
                    <a:pt x="291" y="217"/>
                  </a:cubicBezTo>
                  <a:cubicBezTo>
                    <a:pt x="254" y="218"/>
                    <a:pt x="214" y="218"/>
                    <a:pt x="180" y="218"/>
                  </a:cubicBezTo>
                  <a:cubicBezTo>
                    <a:pt x="145" y="218"/>
                    <a:pt x="111" y="217"/>
                    <a:pt x="85" y="215"/>
                  </a:cubicBezTo>
                  <a:cubicBezTo>
                    <a:pt x="59" y="214"/>
                    <a:pt x="36" y="212"/>
                    <a:pt x="22" y="210"/>
                  </a:cubicBezTo>
                  <a:cubicBezTo>
                    <a:pt x="8" y="208"/>
                    <a:pt x="0" y="206"/>
                    <a:pt x="0" y="204"/>
                  </a:cubicBezTo>
                  <a:cubicBezTo>
                    <a:pt x="0" y="201"/>
                    <a:pt x="8" y="199"/>
                    <a:pt x="22" y="197"/>
                  </a:cubicBezTo>
                  <a:cubicBezTo>
                    <a:pt x="36" y="195"/>
                    <a:pt x="59" y="193"/>
                    <a:pt x="85" y="192"/>
                  </a:cubicBezTo>
                  <a:cubicBezTo>
                    <a:pt x="111" y="190"/>
                    <a:pt x="145" y="189"/>
                    <a:pt x="180" y="189"/>
                  </a:cubicBezTo>
                  <a:cubicBezTo>
                    <a:pt x="214" y="189"/>
                    <a:pt x="254" y="189"/>
                    <a:pt x="291" y="190"/>
                  </a:cubicBezTo>
                  <a:cubicBezTo>
                    <a:pt x="328" y="191"/>
                    <a:pt x="368" y="193"/>
                    <a:pt x="402" y="195"/>
                  </a:cubicBezTo>
                  <a:cubicBezTo>
                    <a:pt x="437" y="197"/>
                    <a:pt x="471" y="200"/>
                    <a:pt x="497" y="204"/>
                  </a:cubicBezTo>
                  <a:cubicBezTo>
                    <a:pt x="523" y="207"/>
                    <a:pt x="546" y="211"/>
                    <a:pt x="560" y="215"/>
                  </a:cubicBezTo>
                  <a:cubicBezTo>
                    <a:pt x="574" y="219"/>
                    <a:pt x="582" y="223"/>
                    <a:pt x="582" y="227"/>
                  </a:cubicBezTo>
                  <a:cubicBezTo>
                    <a:pt x="582" y="231"/>
                    <a:pt x="574" y="236"/>
                    <a:pt x="560" y="240"/>
                  </a:cubicBezTo>
                  <a:cubicBezTo>
                    <a:pt x="546" y="244"/>
                    <a:pt x="523" y="248"/>
                    <a:pt x="497" y="251"/>
                  </a:cubicBezTo>
                  <a:cubicBezTo>
                    <a:pt x="471" y="254"/>
                    <a:pt x="437" y="257"/>
                    <a:pt x="402" y="259"/>
                  </a:cubicBezTo>
                  <a:cubicBezTo>
                    <a:pt x="368" y="262"/>
                    <a:pt x="328" y="263"/>
                    <a:pt x="291" y="264"/>
                  </a:cubicBezTo>
                  <a:cubicBezTo>
                    <a:pt x="254" y="265"/>
                    <a:pt x="214" y="265"/>
                    <a:pt x="180" y="265"/>
                  </a:cubicBezTo>
                  <a:cubicBezTo>
                    <a:pt x="145" y="265"/>
                    <a:pt x="111" y="264"/>
                    <a:pt x="85" y="263"/>
                  </a:cubicBezTo>
                  <a:cubicBezTo>
                    <a:pt x="59" y="261"/>
                    <a:pt x="36" y="260"/>
                    <a:pt x="22" y="258"/>
                  </a:cubicBezTo>
                  <a:cubicBezTo>
                    <a:pt x="8" y="256"/>
                    <a:pt x="0" y="253"/>
                    <a:pt x="0" y="251"/>
                  </a:cubicBezTo>
                  <a:cubicBezTo>
                    <a:pt x="0" y="249"/>
                    <a:pt x="8" y="246"/>
                    <a:pt x="22" y="244"/>
                  </a:cubicBezTo>
                  <a:cubicBezTo>
                    <a:pt x="36" y="242"/>
                    <a:pt x="59" y="240"/>
                    <a:pt x="85" y="239"/>
                  </a:cubicBezTo>
                  <a:cubicBezTo>
                    <a:pt x="111" y="238"/>
                    <a:pt x="145" y="237"/>
                    <a:pt x="180" y="237"/>
                  </a:cubicBezTo>
                  <a:cubicBezTo>
                    <a:pt x="214" y="236"/>
                    <a:pt x="254" y="237"/>
                    <a:pt x="291" y="238"/>
                  </a:cubicBezTo>
                  <a:cubicBezTo>
                    <a:pt x="328" y="239"/>
                    <a:pt x="368" y="240"/>
                    <a:pt x="402" y="242"/>
                  </a:cubicBezTo>
                  <a:cubicBezTo>
                    <a:pt x="437" y="245"/>
                    <a:pt x="471" y="248"/>
                    <a:pt x="497" y="251"/>
                  </a:cubicBezTo>
                  <a:cubicBezTo>
                    <a:pt x="523" y="254"/>
                    <a:pt x="546" y="258"/>
                    <a:pt x="560" y="262"/>
                  </a:cubicBezTo>
                  <a:cubicBezTo>
                    <a:pt x="574" y="266"/>
                    <a:pt x="582" y="270"/>
                    <a:pt x="582" y="275"/>
                  </a:cubicBezTo>
                  <a:cubicBezTo>
                    <a:pt x="582" y="279"/>
                    <a:pt x="574" y="283"/>
                    <a:pt x="560" y="287"/>
                  </a:cubicBezTo>
                  <a:cubicBezTo>
                    <a:pt x="546" y="291"/>
                    <a:pt x="523" y="295"/>
                    <a:pt x="497" y="298"/>
                  </a:cubicBezTo>
                  <a:cubicBezTo>
                    <a:pt x="471" y="302"/>
                    <a:pt x="437" y="304"/>
                    <a:pt x="402" y="307"/>
                  </a:cubicBezTo>
                  <a:cubicBezTo>
                    <a:pt x="368" y="309"/>
                    <a:pt x="328" y="311"/>
                    <a:pt x="291" y="312"/>
                  </a:cubicBezTo>
                  <a:cubicBezTo>
                    <a:pt x="254" y="313"/>
                    <a:pt x="214" y="313"/>
                    <a:pt x="180" y="313"/>
                  </a:cubicBezTo>
                  <a:cubicBezTo>
                    <a:pt x="145" y="312"/>
                    <a:pt x="111" y="311"/>
                    <a:pt x="85" y="310"/>
                  </a:cubicBezTo>
                  <a:cubicBezTo>
                    <a:pt x="59" y="309"/>
                    <a:pt x="36" y="307"/>
                    <a:pt x="22" y="305"/>
                  </a:cubicBezTo>
                  <a:cubicBezTo>
                    <a:pt x="8" y="303"/>
                    <a:pt x="0" y="300"/>
                    <a:pt x="0" y="298"/>
                  </a:cubicBezTo>
                  <a:cubicBezTo>
                    <a:pt x="0" y="296"/>
                    <a:pt x="8" y="294"/>
                    <a:pt x="22" y="292"/>
                  </a:cubicBezTo>
                  <a:cubicBezTo>
                    <a:pt x="36" y="290"/>
                    <a:pt x="59" y="288"/>
                    <a:pt x="85" y="286"/>
                  </a:cubicBezTo>
                  <a:cubicBezTo>
                    <a:pt x="111" y="285"/>
                    <a:pt x="145" y="284"/>
                    <a:pt x="180" y="284"/>
                  </a:cubicBezTo>
                  <a:cubicBezTo>
                    <a:pt x="214" y="284"/>
                    <a:pt x="254" y="284"/>
                    <a:pt x="291" y="285"/>
                  </a:cubicBezTo>
                  <a:cubicBezTo>
                    <a:pt x="328" y="286"/>
                    <a:pt x="368" y="288"/>
                    <a:pt x="402" y="290"/>
                  </a:cubicBezTo>
                  <a:cubicBezTo>
                    <a:pt x="437" y="292"/>
                    <a:pt x="471" y="295"/>
                    <a:pt x="497" y="298"/>
                  </a:cubicBezTo>
                  <a:cubicBezTo>
                    <a:pt x="523" y="302"/>
                    <a:pt x="546" y="305"/>
                    <a:pt x="560" y="309"/>
                  </a:cubicBezTo>
                  <a:cubicBezTo>
                    <a:pt x="574" y="313"/>
                    <a:pt x="582" y="318"/>
                    <a:pt x="582" y="322"/>
                  </a:cubicBezTo>
                  <a:cubicBezTo>
                    <a:pt x="582" y="326"/>
                    <a:pt x="574" y="331"/>
                    <a:pt x="560" y="335"/>
                  </a:cubicBezTo>
                  <a:cubicBezTo>
                    <a:pt x="546" y="338"/>
                    <a:pt x="523" y="342"/>
                    <a:pt x="497" y="346"/>
                  </a:cubicBezTo>
                  <a:cubicBezTo>
                    <a:pt x="471" y="349"/>
                    <a:pt x="437" y="352"/>
                    <a:pt x="402" y="354"/>
                  </a:cubicBezTo>
                  <a:cubicBezTo>
                    <a:pt x="368" y="356"/>
                    <a:pt x="316" y="358"/>
                    <a:pt x="291" y="359"/>
                  </a:cubicBezTo>
                  <a:cubicBezTo>
                    <a:pt x="266" y="360"/>
                    <a:pt x="259" y="361"/>
                    <a:pt x="251" y="362"/>
                  </a:cubicBezTo>
                </a:path>
              </a:pathLst>
            </a:custGeom>
            <a:noFill/>
            <a:ln w="317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Line 17"/>
            <p:cNvSpPr>
              <a:spLocks noChangeShapeType="1"/>
            </p:cNvSpPr>
            <p:nvPr/>
          </p:nvSpPr>
          <p:spPr bwMode="auto">
            <a:xfrm>
              <a:off x="1977268" y="2546351"/>
              <a:ext cx="182880" cy="1588"/>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18"/>
            <p:cNvSpPr txBox="1">
              <a:spLocks noChangeArrowheads="1"/>
            </p:cNvSpPr>
            <p:nvPr/>
          </p:nvSpPr>
          <p:spPr bwMode="auto">
            <a:xfrm>
              <a:off x="3707166" y="2308941"/>
              <a:ext cx="434975" cy="379413"/>
            </a:xfrm>
            <a:prstGeom prst="rect">
              <a:avLst/>
            </a:prstGeom>
            <a:noFill/>
            <a:ln w="31750">
              <a:noFill/>
              <a:miter lim="800000"/>
              <a:headEnd/>
              <a:tailEnd/>
            </a:ln>
          </p:spPr>
          <p:txBody>
            <a:bodyPr/>
            <a:lstStyle/>
            <a:p>
              <a:r>
                <a:rPr lang="en-US" altLang="en-US" sz="2400">
                  <a:solidFill>
                    <a:schemeClr val="bg1"/>
                  </a:solidFill>
                  <a:latin typeface="Arial" panose="020B0604020202020204" pitchFamily="34" charset="0"/>
                </a:rPr>
                <a:t>C</a:t>
              </a:r>
            </a:p>
          </p:txBody>
        </p:sp>
        <p:sp>
          <p:nvSpPr>
            <p:cNvPr id="19" name="Text Box 19"/>
            <p:cNvSpPr txBox="1">
              <a:spLocks noChangeArrowheads="1"/>
            </p:cNvSpPr>
            <p:nvPr/>
          </p:nvSpPr>
          <p:spPr bwMode="auto">
            <a:xfrm>
              <a:off x="1461798" y="2292016"/>
              <a:ext cx="419100" cy="454025"/>
            </a:xfrm>
            <a:prstGeom prst="rect">
              <a:avLst/>
            </a:prstGeom>
            <a:noFill/>
            <a:ln w="31750">
              <a:noFill/>
              <a:miter lim="800000"/>
              <a:headEnd/>
              <a:tailEnd/>
            </a:ln>
          </p:spPr>
          <p:txBody>
            <a:bodyPr/>
            <a:lstStyle/>
            <a:p>
              <a:r>
                <a:rPr lang="en-US" altLang="en-US" sz="2400">
                  <a:solidFill>
                    <a:schemeClr val="bg1"/>
                  </a:solidFill>
                  <a:latin typeface="Arial" panose="020B0604020202020204" pitchFamily="34" charset="0"/>
                </a:rPr>
                <a:t>P</a:t>
              </a:r>
            </a:p>
          </p:txBody>
        </p:sp>
        <p:sp>
          <p:nvSpPr>
            <p:cNvPr id="21" name="Line 21"/>
            <p:cNvSpPr>
              <a:spLocks noChangeShapeType="1"/>
            </p:cNvSpPr>
            <p:nvPr/>
          </p:nvSpPr>
          <p:spPr bwMode="auto">
            <a:xfrm>
              <a:off x="1886035" y="2458176"/>
              <a:ext cx="365760" cy="1588"/>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Rectangle 22"/>
            <p:cNvSpPr>
              <a:spLocks noChangeArrowheads="1"/>
            </p:cNvSpPr>
            <p:nvPr/>
          </p:nvSpPr>
          <p:spPr bwMode="auto">
            <a:xfrm>
              <a:off x="2341194" y="1602849"/>
              <a:ext cx="548640" cy="18288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 name="Text Box 23"/>
            <p:cNvSpPr txBox="1">
              <a:spLocks noChangeArrowheads="1"/>
            </p:cNvSpPr>
            <p:nvPr/>
          </p:nvSpPr>
          <p:spPr bwMode="auto">
            <a:xfrm>
              <a:off x="2939467" y="1666251"/>
              <a:ext cx="441785" cy="366713"/>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spcBef>
                  <a:spcPct val="50000"/>
                </a:spcBef>
              </a:pPr>
              <a:r>
                <a:rPr lang="en-US" altLang="en-US">
                  <a:solidFill>
                    <a:schemeClr val="bg1"/>
                  </a:solidFill>
                  <a:latin typeface="Arial" panose="020B0604020202020204" pitchFamily="34" charset="0"/>
                </a:rPr>
                <a:t>a</a:t>
              </a:r>
            </a:p>
          </p:txBody>
        </p:sp>
        <p:sp>
          <p:nvSpPr>
            <p:cNvPr id="24" name="Text Box 24"/>
            <p:cNvSpPr txBox="1">
              <a:spLocks noChangeArrowheads="1"/>
            </p:cNvSpPr>
            <p:nvPr/>
          </p:nvSpPr>
          <p:spPr bwMode="auto">
            <a:xfrm>
              <a:off x="3649283" y="1705314"/>
              <a:ext cx="457200" cy="366713"/>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a:solidFill>
                    <a:schemeClr val="bg1"/>
                  </a:solidFill>
                  <a:latin typeface="Arial" panose="020B0604020202020204" pitchFamily="34" charset="0"/>
                </a:rPr>
                <a:t>b</a:t>
              </a:r>
            </a:p>
          </p:txBody>
        </p:sp>
        <p:sp>
          <p:nvSpPr>
            <p:cNvPr id="25" name="Text Box 25"/>
            <p:cNvSpPr txBox="1">
              <a:spLocks noChangeArrowheads="1"/>
            </p:cNvSpPr>
            <p:nvPr/>
          </p:nvSpPr>
          <p:spPr bwMode="auto">
            <a:xfrm>
              <a:off x="2425118" y="1164837"/>
              <a:ext cx="457200" cy="461665"/>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400">
                  <a:solidFill>
                    <a:schemeClr val="bg1"/>
                  </a:solidFill>
                  <a:latin typeface="Arial" panose="020B0604020202020204" pitchFamily="34" charset="0"/>
                </a:rPr>
                <a:t>R</a:t>
              </a:r>
            </a:p>
          </p:txBody>
        </p:sp>
        <p:cxnSp>
          <p:nvCxnSpPr>
            <p:cNvPr id="28" name="Straight Connector 27"/>
            <p:cNvCxnSpPr/>
            <p:nvPr/>
          </p:nvCxnSpPr>
          <p:spPr>
            <a:xfrm>
              <a:off x="2048621" y="3294064"/>
              <a:ext cx="27638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02184" y="3024010"/>
              <a:ext cx="0" cy="2743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058895" y="2568041"/>
              <a:ext cx="0" cy="7315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061246" y="1699375"/>
              <a:ext cx="0" cy="7315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07238" y="1693358"/>
              <a:ext cx="1097280" cy="0"/>
            </a:xfrm>
            <a:prstGeom prst="line">
              <a:avLst/>
            </a:prstGeom>
            <a:ln w="28575">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10748" y="1686660"/>
              <a:ext cx="0" cy="32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57646" y="2445790"/>
              <a:ext cx="3657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57646" y="2578855"/>
              <a:ext cx="3657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Line 8"/>
            <p:cNvSpPr>
              <a:spLocks noChangeShapeType="1"/>
            </p:cNvSpPr>
            <p:nvPr/>
          </p:nvSpPr>
          <p:spPr bwMode="auto">
            <a:xfrm flipV="1">
              <a:off x="3432969" y="1891026"/>
              <a:ext cx="1588" cy="548640"/>
            </a:xfrm>
            <a:prstGeom prst="line">
              <a:avLst/>
            </a:prstGeom>
            <a:noFill/>
            <a:ln w="31750">
              <a:solidFill>
                <a:schemeClr val="bg1"/>
              </a:solidFill>
              <a:round/>
              <a:headEnd type="none"/>
              <a:tailEnd type="oval" w="sm" len="sm"/>
            </a:ln>
            <a:extLst>
              <a:ext uri="{909E8E84-426E-40DD-AFC4-6F175D3DCCD1}">
                <a14:hiddenFill xmlns:a14="http://schemas.microsoft.com/office/drawing/2010/main">
                  <a:noFill/>
                </a14:hiddenFill>
              </a:ext>
            </a:extLst>
          </p:spPr>
          <p:txBody>
            <a:bodyPr/>
            <a:lstStyle/>
            <a:p>
              <a:endParaRPr lang="en-US"/>
            </a:p>
          </p:txBody>
        </p:sp>
      </p:grpSp>
      <p:grpSp>
        <p:nvGrpSpPr>
          <p:cNvPr id="41" name="Group 26"/>
          <p:cNvGrpSpPr>
            <a:grpSpLocks/>
          </p:cNvGrpSpPr>
          <p:nvPr/>
        </p:nvGrpSpPr>
        <p:grpSpPr bwMode="auto">
          <a:xfrm>
            <a:off x="6099879" y="124063"/>
            <a:ext cx="5785794" cy="4510513"/>
            <a:chOff x="2164" y="330"/>
            <a:chExt cx="3596" cy="3081"/>
          </a:xfrm>
        </p:grpSpPr>
        <p:grpSp>
          <p:nvGrpSpPr>
            <p:cNvPr id="42" name="Group 27"/>
            <p:cNvGrpSpPr>
              <a:grpSpLocks/>
            </p:cNvGrpSpPr>
            <p:nvPr/>
          </p:nvGrpSpPr>
          <p:grpSpPr bwMode="auto">
            <a:xfrm>
              <a:off x="2544" y="624"/>
              <a:ext cx="3216" cy="2787"/>
              <a:chOff x="2784" y="1872"/>
              <a:chExt cx="3216" cy="2787"/>
            </a:xfrm>
          </p:grpSpPr>
          <p:grpSp>
            <p:nvGrpSpPr>
              <p:cNvPr id="50" name="Group 28"/>
              <p:cNvGrpSpPr>
                <a:grpSpLocks/>
              </p:cNvGrpSpPr>
              <p:nvPr/>
            </p:nvGrpSpPr>
            <p:grpSpPr bwMode="auto">
              <a:xfrm>
                <a:off x="2784" y="1872"/>
                <a:ext cx="3216" cy="2787"/>
                <a:chOff x="2640" y="1152"/>
                <a:chExt cx="3120" cy="2853"/>
              </a:xfrm>
            </p:grpSpPr>
            <p:grpSp>
              <p:nvGrpSpPr>
                <p:cNvPr id="52" name="Group 29"/>
                <p:cNvGrpSpPr>
                  <a:grpSpLocks/>
                </p:cNvGrpSpPr>
                <p:nvPr/>
              </p:nvGrpSpPr>
              <p:grpSpPr bwMode="auto">
                <a:xfrm>
                  <a:off x="3959" y="1152"/>
                  <a:ext cx="1513" cy="880"/>
                  <a:chOff x="4347" y="3627"/>
                  <a:chExt cx="2340" cy="1134"/>
                </a:xfrm>
              </p:grpSpPr>
              <p:sp>
                <p:nvSpPr>
                  <p:cNvPr id="99" name="AutoShape 30"/>
                  <p:cNvSpPr>
                    <a:spLocks noChangeArrowheads="1"/>
                  </p:cNvSpPr>
                  <p:nvPr/>
                </p:nvSpPr>
                <p:spPr bwMode="auto">
                  <a:xfrm flipH="1">
                    <a:off x="4347" y="3627"/>
                    <a:ext cx="2340" cy="1134"/>
                  </a:xfrm>
                  <a:prstGeom prst="cube">
                    <a:avLst>
                      <a:gd name="adj" fmla="val 20000"/>
                    </a:avLst>
                  </a:prstGeom>
                  <a:gradFill rotWithShape="1">
                    <a:gsLst>
                      <a:gs pos="0">
                        <a:srgbClr val="0000FF"/>
                      </a:gs>
                      <a:gs pos="100000">
                        <a:srgbClr val="0000FF">
                          <a:gamma/>
                          <a:tint val="0"/>
                          <a:invGamma/>
                        </a:srgbClr>
                      </a:gs>
                    </a:gsLst>
                    <a:path path="rect">
                      <a:fillToRect l="50000" t="50000" r="50000" b="50000"/>
                    </a:path>
                  </a:gradFill>
                  <a:ln w="15875">
                    <a:solidFill>
                      <a:srgbClr val="0000FF"/>
                    </a:solidFill>
                    <a:miter lim="800000"/>
                    <a:headEnd/>
                    <a:tailEnd/>
                  </a:ln>
                </p:spPr>
                <p:txBody>
                  <a:bodyPr/>
                  <a:lstStyle/>
                  <a:p>
                    <a:endParaRPr lang="en-US">
                      <a:solidFill>
                        <a:schemeClr val="bg1"/>
                      </a:solidFill>
                    </a:endParaRPr>
                  </a:p>
                </p:txBody>
              </p:sp>
              <p:sp>
                <p:nvSpPr>
                  <p:cNvPr id="100" name="Rectangle 31"/>
                  <p:cNvSpPr>
                    <a:spLocks noChangeArrowheads="1"/>
                  </p:cNvSpPr>
                  <p:nvPr/>
                </p:nvSpPr>
                <p:spPr bwMode="auto">
                  <a:xfrm>
                    <a:off x="5139" y="3931"/>
                    <a:ext cx="788" cy="663"/>
                  </a:xfrm>
                  <a:prstGeom prst="rect">
                    <a:avLst/>
                  </a:prstGeom>
                  <a:solidFill>
                    <a:srgbClr val="FFFFFF"/>
                  </a:solidFill>
                  <a:ln w="15875">
                    <a:solidFill>
                      <a:srgbClr val="0000FF"/>
                    </a:solidFill>
                    <a:miter lim="800000"/>
                    <a:headEnd/>
                    <a:tailEnd/>
                  </a:ln>
                </p:spPr>
                <p:txBody>
                  <a:bodyPr/>
                  <a:lstStyle/>
                  <a:p>
                    <a:endParaRPr lang="en-US">
                      <a:solidFill>
                        <a:schemeClr val="bg1"/>
                      </a:solidFill>
                    </a:endParaRPr>
                  </a:p>
                </p:txBody>
              </p:sp>
              <p:sp>
                <p:nvSpPr>
                  <p:cNvPr id="101" name="AutoShape 32"/>
                  <p:cNvSpPr>
                    <a:spLocks noChangeArrowheads="1"/>
                  </p:cNvSpPr>
                  <p:nvPr/>
                </p:nvSpPr>
                <p:spPr bwMode="auto">
                  <a:xfrm>
                    <a:off x="5223" y="3987"/>
                    <a:ext cx="624" cy="510"/>
                  </a:xfrm>
                  <a:prstGeom prst="roundRect">
                    <a:avLst>
                      <a:gd name="adj" fmla="val 16667"/>
                    </a:avLst>
                  </a:prstGeom>
                  <a:solidFill>
                    <a:srgbClr val="3333FF"/>
                  </a:solidFill>
                  <a:ln w="15875">
                    <a:solidFill>
                      <a:srgbClr val="0000FF"/>
                    </a:solidFill>
                    <a:round/>
                    <a:headEnd/>
                    <a:tailEnd/>
                  </a:ln>
                </p:spPr>
                <p:txBody>
                  <a:bodyPr/>
                  <a:lstStyle/>
                  <a:p>
                    <a:endParaRPr lang="en-US">
                      <a:solidFill>
                        <a:schemeClr val="bg1"/>
                      </a:solidFill>
                    </a:endParaRPr>
                  </a:p>
                </p:txBody>
              </p:sp>
              <p:sp>
                <p:nvSpPr>
                  <p:cNvPr id="102" name="Rectangle 33"/>
                  <p:cNvSpPr>
                    <a:spLocks noChangeArrowheads="1"/>
                  </p:cNvSpPr>
                  <p:nvPr/>
                </p:nvSpPr>
                <p:spPr bwMode="auto">
                  <a:xfrm>
                    <a:off x="4971" y="3905"/>
                    <a:ext cx="85" cy="799"/>
                  </a:xfrm>
                  <a:prstGeom prst="rect">
                    <a:avLst/>
                  </a:prstGeom>
                  <a:solidFill>
                    <a:srgbClr val="FFFFFF"/>
                  </a:solidFill>
                  <a:ln w="15875">
                    <a:solidFill>
                      <a:srgbClr val="0000FF"/>
                    </a:solidFill>
                    <a:miter lim="800000"/>
                    <a:headEnd/>
                    <a:tailEnd/>
                  </a:ln>
                </p:spPr>
                <p:txBody>
                  <a:bodyPr/>
                  <a:lstStyle/>
                  <a:p>
                    <a:endParaRPr lang="en-US">
                      <a:solidFill>
                        <a:schemeClr val="bg1"/>
                      </a:solidFill>
                    </a:endParaRPr>
                  </a:p>
                </p:txBody>
              </p:sp>
              <p:sp>
                <p:nvSpPr>
                  <p:cNvPr id="103" name="Line 34"/>
                  <p:cNvSpPr>
                    <a:spLocks noChangeShapeType="1"/>
                  </p:cNvSpPr>
                  <p:nvPr/>
                </p:nvSpPr>
                <p:spPr bwMode="auto">
                  <a:xfrm>
                    <a:off x="4968" y="4065"/>
                    <a:ext cx="85"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04" name="Line 35"/>
                  <p:cNvSpPr>
                    <a:spLocks noChangeShapeType="1"/>
                  </p:cNvSpPr>
                  <p:nvPr/>
                </p:nvSpPr>
                <p:spPr bwMode="auto">
                  <a:xfrm>
                    <a:off x="4970" y="4111"/>
                    <a:ext cx="85"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05" name="Line 36"/>
                  <p:cNvSpPr>
                    <a:spLocks noChangeShapeType="1"/>
                  </p:cNvSpPr>
                  <p:nvPr/>
                </p:nvSpPr>
                <p:spPr bwMode="auto">
                  <a:xfrm>
                    <a:off x="4971" y="4165"/>
                    <a:ext cx="85"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06" name="Line 37"/>
                  <p:cNvSpPr>
                    <a:spLocks noChangeShapeType="1"/>
                  </p:cNvSpPr>
                  <p:nvPr/>
                </p:nvSpPr>
                <p:spPr bwMode="auto">
                  <a:xfrm>
                    <a:off x="4965" y="4211"/>
                    <a:ext cx="85"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07" name="Line 38"/>
                  <p:cNvSpPr>
                    <a:spLocks noChangeShapeType="1"/>
                  </p:cNvSpPr>
                  <p:nvPr/>
                </p:nvSpPr>
                <p:spPr bwMode="auto">
                  <a:xfrm>
                    <a:off x="4976" y="4263"/>
                    <a:ext cx="85"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08" name="Line 39"/>
                  <p:cNvSpPr>
                    <a:spLocks noChangeShapeType="1"/>
                  </p:cNvSpPr>
                  <p:nvPr/>
                </p:nvSpPr>
                <p:spPr bwMode="auto">
                  <a:xfrm>
                    <a:off x="4978" y="4309"/>
                    <a:ext cx="85"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09" name="Line 40"/>
                  <p:cNvSpPr>
                    <a:spLocks noChangeShapeType="1"/>
                  </p:cNvSpPr>
                  <p:nvPr/>
                </p:nvSpPr>
                <p:spPr bwMode="auto">
                  <a:xfrm>
                    <a:off x="4970" y="4445"/>
                    <a:ext cx="85"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10" name="Line 41"/>
                  <p:cNvSpPr>
                    <a:spLocks noChangeShapeType="1"/>
                  </p:cNvSpPr>
                  <p:nvPr/>
                </p:nvSpPr>
                <p:spPr bwMode="auto">
                  <a:xfrm>
                    <a:off x="4972" y="4491"/>
                    <a:ext cx="85"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11" name="Line 42"/>
                  <p:cNvSpPr>
                    <a:spLocks noChangeShapeType="1"/>
                  </p:cNvSpPr>
                  <p:nvPr/>
                </p:nvSpPr>
                <p:spPr bwMode="auto">
                  <a:xfrm>
                    <a:off x="4968" y="4543"/>
                    <a:ext cx="85"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12" name="Line 43"/>
                  <p:cNvSpPr>
                    <a:spLocks noChangeShapeType="1"/>
                  </p:cNvSpPr>
                  <p:nvPr/>
                </p:nvSpPr>
                <p:spPr bwMode="auto">
                  <a:xfrm>
                    <a:off x="4970" y="4589"/>
                    <a:ext cx="85" cy="1"/>
                  </a:xfrm>
                  <a:prstGeom prst="line">
                    <a:avLst/>
                  </a:prstGeom>
                  <a:noFill/>
                  <a:ln w="158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grpSp>
                <p:nvGrpSpPr>
                  <p:cNvPr id="113" name="Group 44"/>
                  <p:cNvGrpSpPr>
                    <a:grpSpLocks/>
                  </p:cNvGrpSpPr>
                  <p:nvPr/>
                </p:nvGrpSpPr>
                <p:grpSpPr bwMode="auto">
                  <a:xfrm>
                    <a:off x="6381" y="3987"/>
                    <a:ext cx="249" cy="253"/>
                    <a:chOff x="6381" y="3987"/>
                    <a:chExt cx="249" cy="253"/>
                  </a:xfrm>
                </p:grpSpPr>
                <p:sp>
                  <p:nvSpPr>
                    <p:cNvPr id="163" name="Oval 45"/>
                    <p:cNvSpPr>
                      <a:spLocks noChangeArrowheads="1"/>
                    </p:cNvSpPr>
                    <p:nvPr/>
                  </p:nvSpPr>
                  <p:spPr bwMode="auto">
                    <a:xfrm>
                      <a:off x="6381" y="3987"/>
                      <a:ext cx="249" cy="249"/>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64" name="Oval 46"/>
                    <p:cNvSpPr>
                      <a:spLocks noChangeArrowheads="1"/>
                    </p:cNvSpPr>
                    <p:nvPr/>
                  </p:nvSpPr>
                  <p:spPr bwMode="auto">
                    <a:xfrm>
                      <a:off x="6411" y="4035"/>
                      <a:ext cx="193" cy="193"/>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65" name="Oval 47"/>
                    <p:cNvSpPr>
                      <a:spLocks noChangeArrowheads="1"/>
                    </p:cNvSpPr>
                    <p:nvPr/>
                  </p:nvSpPr>
                  <p:spPr bwMode="auto">
                    <a:xfrm>
                      <a:off x="6441" y="4101"/>
                      <a:ext cx="136" cy="136"/>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66" name="Oval 48"/>
                    <p:cNvSpPr>
                      <a:spLocks noChangeArrowheads="1"/>
                    </p:cNvSpPr>
                    <p:nvPr/>
                  </p:nvSpPr>
                  <p:spPr bwMode="auto">
                    <a:xfrm>
                      <a:off x="6470" y="4161"/>
                      <a:ext cx="79" cy="79"/>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grpSp>
                <p:nvGrpSpPr>
                  <p:cNvPr id="114" name="Group 49"/>
                  <p:cNvGrpSpPr>
                    <a:grpSpLocks/>
                  </p:cNvGrpSpPr>
                  <p:nvPr/>
                </p:nvGrpSpPr>
                <p:grpSpPr bwMode="auto">
                  <a:xfrm>
                    <a:off x="4707" y="3987"/>
                    <a:ext cx="193" cy="195"/>
                    <a:chOff x="3087" y="4527"/>
                    <a:chExt cx="193" cy="195"/>
                  </a:xfrm>
                </p:grpSpPr>
                <p:sp>
                  <p:nvSpPr>
                    <p:cNvPr id="160" name="Oval 50"/>
                    <p:cNvSpPr>
                      <a:spLocks noChangeArrowheads="1"/>
                    </p:cNvSpPr>
                    <p:nvPr/>
                  </p:nvSpPr>
                  <p:spPr bwMode="auto">
                    <a:xfrm>
                      <a:off x="3087" y="4527"/>
                      <a:ext cx="193" cy="195"/>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61" name="Oval 51"/>
                    <p:cNvSpPr>
                      <a:spLocks noChangeArrowheads="1"/>
                    </p:cNvSpPr>
                    <p:nvPr/>
                  </p:nvSpPr>
                  <p:spPr bwMode="auto">
                    <a:xfrm>
                      <a:off x="3110" y="4565"/>
                      <a:ext cx="150" cy="15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62" name="Oval 52"/>
                    <p:cNvSpPr>
                      <a:spLocks noChangeArrowheads="1"/>
                    </p:cNvSpPr>
                    <p:nvPr/>
                  </p:nvSpPr>
                  <p:spPr bwMode="auto">
                    <a:xfrm>
                      <a:off x="3145" y="4624"/>
                      <a:ext cx="85" cy="85"/>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grpSp>
                <p:nvGrpSpPr>
                  <p:cNvPr id="115" name="Group 53"/>
                  <p:cNvGrpSpPr>
                    <a:grpSpLocks/>
                  </p:cNvGrpSpPr>
                  <p:nvPr/>
                </p:nvGrpSpPr>
                <p:grpSpPr bwMode="auto">
                  <a:xfrm>
                    <a:off x="4707" y="4347"/>
                    <a:ext cx="193" cy="195"/>
                    <a:chOff x="3087" y="4527"/>
                    <a:chExt cx="193" cy="195"/>
                  </a:xfrm>
                </p:grpSpPr>
                <p:sp>
                  <p:nvSpPr>
                    <p:cNvPr id="157" name="Oval 54"/>
                    <p:cNvSpPr>
                      <a:spLocks noChangeArrowheads="1"/>
                    </p:cNvSpPr>
                    <p:nvPr/>
                  </p:nvSpPr>
                  <p:spPr bwMode="auto">
                    <a:xfrm>
                      <a:off x="3087" y="4527"/>
                      <a:ext cx="193" cy="195"/>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58" name="Oval 55"/>
                    <p:cNvSpPr>
                      <a:spLocks noChangeArrowheads="1"/>
                    </p:cNvSpPr>
                    <p:nvPr/>
                  </p:nvSpPr>
                  <p:spPr bwMode="auto">
                    <a:xfrm>
                      <a:off x="3110" y="4565"/>
                      <a:ext cx="150" cy="15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59" name="Oval 56"/>
                    <p:cNvSpPr>
                      <a:spLocks noChangeArrowheads="1"/>
                    </p:cNvSpPr>
                    <p:nvPr/>
                  </p:nvSpPr>
                  <p:spPr bwMode="auto">
                    <a:xfrm>
                      <a:off x="3145" y="4624"/>
                      <a:ext cx="85" cy="85"/>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sp>
                <p:nvSpPr>
                  <p:cNvPr id="116" name="Freeform 57"/>
                  <p:cNvSpPr>
                    <a:spLocks/>
                  </p:cNvSpPr>
                  <p:nvPr/>
                </p:nvSpPr>
                <p:spPr bwMode="auto">
                  <a:xfrm>
                    <a:off x="6015" y="3987"/>
                    <a:ext cx="470" cy="722"/>
                  </a:xfrm>
                  <a:custGeom>
                    <a:avLst/>
                    <a:gdLst>
                      <a:gd name="T0" fmla="*/ 0 w 470"/>
                      <a:gd name="T1" fmla="*/ 0 h 722"/>
                      <a:gd name="T2" fmla="*/ 0 w 470"/>
                      <a:gd name="T3" fmla="*/ 720 h 722"/>
                      <a:gd name="T4" fmla="*/ 470 w 470"/>
                      <a:gd name="T5" fmla="*/ 722 h 722"/>
                      <a:gd name="T6" fmla="*/ 470 w 470"/>
                      <a:gd name="T7" fmla="*/ 362 h 722"/>
                      <a:gd name="T8" fmla="*/ 260 w 470"/>
                      <a:gd name="T9" fmla="*/ 362 h 722"/>
                      <a:gd name="T10" fmla="*/ 256 w 470"/>
                      <a:gd name="T11" fmla="*/ 0 h 722"/>
                      <a:gd name="T12" fmla="*/ 0 w 470"/>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470" h="722">
                        <a:moveTo>
                          <a:pt x="0" y="0"/>
                        </a:moveTo>
                        <a:lnTo>
                          <a:pt x="0" y="720"/>
                        </a:lnTo>
                        <a:lnTo>
                          <a:pt x="470" y="722"/>
                        </a:lnTo>
                        <a:lnTo>
                          <a:pt x="470" y="362"/>
                        </a:lnTo>
                        <a:lnTo>
                          <a:pt x="260" y="362"/>
                        </a:lnTo>
                        <a:lnTo>
                          <a:pt x="256" y="0"/>
                        </a:lnTo>
                        <a:lnTo>
                          <a:pt x="0" y="0"/>
                        </a:lnTo>
                        <a:close/>
                      </a:path>
                    </a:pathLst>
                  </a:custGeom>
                  <a:solidFill>
                    <a:srgbClr val="FFFFFF">
                      <a:alpha val="0"/>
                    </a:srgbClr>
                  </a:solidFill>
                  <a:ln w="15875">
                    <a:solidFill>
                      <a:srgbClr val="0000FF"/>
                    </a:solidFill>
                    <a:round/>
                    <a:headEnd/>
                    <a:tailEnd/>
                  </a:ln>
                </p:spPr>
                <p:txBody>
                  <a:bodyPr/>
                  <a:lstStyle/>
                  <a:p>
                    <a:endParaRPr lang="en-US">
                      <a:solidFill>
                        <a:schemeClr val="bg1"/>
                      </a:solidFill>
                    </a:endParaRPr>
                  </a:p>
                </p:txBody>
              </p:sp>
              <p:grpSp>
                <p:nvGrpSpPr>
                  <p:cNvPr id="117" name="Group 58"/>
                  <p:cNvGrpSpPr>
                    <a:grpSpLocks/>
                  </p:cNvGrpSpPr>
                  <p:nvPr/>
                </p:nvGrpSpPr>
                <p:grpSpPr bwMode="auto">
                  <a:xfrm>
                    <a:off x="6083" y="4015"/>
                    <a:ext cx="136" cy="136"/>
                    <a:chOff x="3087" y="4527"/>
                    <a:chExt cx="193" cy="195"/>
                  </a:xfrm>
                </p:grpSpPr>
                <p:sp>
                  <p:nvSpPr>
                    <p:cNvPr id="154" name="Oval 59"/>
                    <p:cNvSpPr>
                      <a:spLocks noChangeArrowheads="1"/>
                    </p:cNvSpPr>
                    <p:nvPr/>
                  </p:nvSpPr>
                  <p:spPr bwMode="auto">
                    <a:xfrm>
                      <a:off x="3087" y="4527"/>
                      <a:ext cx="193" cy="195"/>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55" name="Oval 60"/>
                    <p:cNvSpPr>
                      <a:spLocks noChangeArrowheads="1"/>
                    </p:cNvSpPr>
                    <p:nvPr/>
                  </p:nvSpPr>
                  <p:spPr bwMode="auto">
                    <a:xfrm>
                      <a:off x="3110" y="4565"/>
                      <a:ext cx="150" cy="15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56" name="Oval 61"/>
                    <p:cNvSpPr>
                      <a:spLocks noChangeArrowheads="1"/>
                    </p:cNvSpPr>
                    <p:nvPr/>
                  </p:nvSpPr>
                  <p:spPr bwMode="auto">
                    <a:xfrm>
                      <a:off x="3145" y="4624"/>
                      <a:ext cx="85" cy="85"/>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grpSp>
                <p:nvGrpSpPr>
                  <p:cNvPr id="118" name="Group 62"/>
                  <p:cNvGrpSpPr>
                    <a:grpSpLocks/>
                  </p:cNvGrpSpPr>
                  <p:nvPr/>
                </p:nvGrpSpPr>
                <p:grpSpPr bwMode="auto">
                  <a:xfrm>
                    <a:off x="6108" y="3887"/>
                    <a:ext cx="79" cy="81"/>
                    <a:chOff x="5607" y="4527"/>
                    <a:chExt cx="79" cy="81"/>
                  </a:xfrm>
                </p:grpSpPr>
                <p:sp>
                  <p:nvSpPr>
                    <p:cNvPr id="152" name="Oval 63"/>
                    <p:cNvSpPr>
                      <a:spLocks noChangeArrowheads="1"/>
                    </p:cNvSpPr>
                    <p:nvPr/>
                  </p:nvSpPr>
                  <p:spPr bwMode="auto">
                    <a:xfrm>
                      <a:off x="5607" y="4527"/>
                      <a:ext cx="79" cy="79"/>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53" name="Oval 64"/>
                    <p:cNvSpPr>
                      <a:spLocks noChangeArrowheads="1"/>
                    </p:cNvSpPr>
                    <p:nvPr/>
                  </p:nvSpPr>
                  <p:spPr bwMode="auto">
                    <a:xfrm>
                      <a:off x="5616" y="4547"/>
                      <a:ext cx="62" cy="6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grpSp>
                <p:nvGrpSpPr>
                  <p:cNvPr id="119" name="Group 65"/>
                  <p:cNvGrpSpPr>
                    <a:grpSpLocks/>
                  </p:cNvGrpSpPr>
                  <p:nvPr/>
                </p:nvGrpSpPr>
                <p:grpSpPr bwMode="auto">
                  <a:xfrm>
                    <a:off x="6215" y="4369"/>
                    <a:ext cx="79" cy="81"/>
                    <a:chOff x="5607" y="4527"/>
                    <a:chExt cx="79" cy="81"/>
                  </a:xfrm>
                </p:grpSpPr>
                <p:sp>
                  <p:nvSpPr>
                    <p:cNvPr id="150" name="Oval 66"/>
                    <p:cNvSpPr>
                      <a:spLocks noChangeArrowheads="1"/>
                    </p:cNvSpPr>
                    <p:nvPr/>
                  </p:nvSpPr>
                  <p:spPr bwMode="auto">
                    <a:xfrm>
                      <a:off x="5607" y="4527"/>
                      <a:ext cx="79" cy="79"/>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51" name="Oval 67"/>
                    <p:cNvSpPr>
                      <a:spLocks noChangeArrowheads="1"/>
                    </p:cNvSpPr>
                    <p:nvPr/>
                  </p:nvSpPr>
                  <p:spPr bwMode="auto">
                    <a:xfrm>
                      <a:off x="5616" y="4547"/>
                      <a:ext cx="62" cy="6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grpSp>
                <p:nvGrpSpPr>
                  <p:cNvPr id="120" name="Group 68"/>
                  <p:cNvGrpSpPr>
                    <a:grpSpLocks/>
                  </p:cNvGrpSpPr>
                  <p:nvPr/>
                </p:nvGrpSpPr>
                <p:grpSpPr bwMode="auto">
                  <a:xfrm>
                    <a:off x="6083" y="4591"/>
                    <a:ext cx="79" cy="81"/>
                    <a:chOff x="5607" y="4527"/>
                    <a:chExt cx="79" cy="81"/>
                  </a:xfrm>
                </p:grpSpPr>
                <p:sp>
                  <p:nvSpPr>
                    <p:cNvPr id="148" name="Oval 69"/>
                    <p:cNvSpPr>
                      <a:spLocks noChangeArrowheads="1"/>
                    </p:cNvSpPr>
                    <p:nvPr/>
                  </p:nvSpPr>
                  <p:spPr bwMode="auto">
                    <a:xfrm>
                      <a:off x="5607" y="4527"/>
                      <a:ext cx="79" cy="79"/>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49" name="Oval 70"/>
                    <p:cNvSpPr>
                      <a:spLocks noChangeArrowheads="1"/>
                    </p:cNvSpPr>
                    <p:nvPr/>
                  </p:nvSpPr>
                  <p:spPr bwMode="auto">
                    <a:xfrm>
                      <a:off x="5616" y="4547"/>
                      <a:ext cx="62" cy="6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grpSp>
                <p:nvGrpSpPr>
                  <p:cNvPr id="121" name="Group 71"/>
                  <p:cNvGrpSpPr>
                    <a:grpSpLocks/>
                  </p:cNvGrpSpPr>
                  <p:nvPr/>
                </p:nvGrpSpPr>
                <p:grpSpPr bwMode="auto">
                  <a:xfrm>
                    <a:off x="6339" y="4591"/>
                    <a:ext cx="79" cy="81"/>
                    <a:chOff x="5607" y="4527"/>
                    <a:chExt cx="79" cy="81"/>
                  </a:xfrm>
                </p:grpSpPr>
                <p:sp>
                  <p:nvSpPr>
                    <p:cNvPr id="146" name="Oval 72"/>
                    <p:cNvSpPr>
                      <a:spLocks noChangeArrowheads="1"/>
                    </p:cNvSpPr>
                    <p:nvPr/>
                  </p:nvSpPr>
                  <p:spPr bwMode="auto">
                    <a:xfrm>
                      <a:off x="5607" y="4527"/>
                      <a:ext cx="79" cy="79"/>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47" name="Oval 73"/>
                    <p:cNvSpPr>
                      <a:spLocks noChangeArrowheads="1"/>
                    </p:cNvSpPr>
                    <p:nvPr/>
                  </p:nvSpPr>
                  <p:spPr bwMode="auto">
                    <a:xfrm>
                      <a:off x="5616" y="4547"/>
                      <a:ext cx="62" cy="6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grpSp>
                <p:nvGrpSpPr>
                  <p:cNvPr id="122" name="Group 74"/>
                  <p:cNvGrpSpPr>
                    <a:grpSpLocks/>
                  </p:cNvGrpSpPr>
                  <p:nvPr/>
                </p:nvGrpSpPr>
                <p:grpSpPr bwMode="auto">
                  <a:xfrm>
                    <a:off x="6539" y="4619"/>
                    <a:ext cx="79" cy="81"/>
                    <a:chOff x="5607" y="4527"/>
                    <a:chExt cx="79" cy="81"/>
                  </a:xfrm>
                </p:grpSpPr>
                <p:sp>
                  <p:nvSpPr>
                    <p:cNvPr id="144" name="Oval 75"/>
                    <p:cNvSpPr>
                      <a:spLocks noChangeArrowheads="1"/>
                    </p:cNvSpPr>
                    <p:nvPr/>
                  </p:nvSpPr>
                  <p:spPr bwMode="auto">
                    <a:xfrm>
                      <a:off x="5607" y="4527"/>
                      <a:ext cx="79" cy="79"/>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45" name="Oval 76"/>
                    <p:cNvSpPr>
                      <a:spLocks noChangeArrowheads="1"/>
                    </p:cNvSpPr>
                    <p:nvPr/>
                  </p:nvSpPr>
                  <p:spPr bwMode="auto">
                    <a:xfrm>
                      <a:off x="5616" y="4547"/>
                      <a:ext cx="62" cy="6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grpSp>
                <p:nvGrpSpPr>
                  <p:cNvPr id="123" name="Group 77"/>
                  <p:cNvGrpSpPr>
                    <a:grpSpLocks/>
                  </p:cNvGrpSpPr>
                  <p:nvPr/>
                </p:nvGrpSpPr>
                <p:grpSpPr bwMode="auto">
                  <a:xfrm>
                    <a:off x="6539" y="4363"/>
                    <a:ext cx="79" cy="81"/>
                    <a:chOff x="5607" y="4527"/>
                    <a:chExt cx="79" cy="81"/>
                  </a:xfrm>
                </p:grpSpPr>
                <p:sp>
                  <p:nvSpPr>
                    <p:cNvPr id="142" name="Oval 78"/>
                    <p:cNvSpPr>
                      <a:spLocks noChangeArrowheads="1"/>
                    </p:cNvSpPr>
                    <p:nvPr/>
                  </p:nvSpPr>
                  <p:spPr bwMode="auto">
                    <a:xfrm>
                      <a:off x="5607" y="4527"/>
                      <a:ext cx="79" cy="79"/>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43" name="Oval 79"/>
                    <p:cNvSpPr>
                      <a:spLocks noChangeArrowheads="1"/>
                    </p:cNvSpPr>
                    <p:nvPr/>
                  </p:nvSpPr>
                  <p:spPr bwMode="auto">
                    <a:xfrm>
                      <a:off x="5616" y="4547"/>
                      <a:ext cx="62" cy="6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grpSp>
                <p:nvGrpSpPr>
                  <p:cNvPr id="124" name="Group 80"/>
                  <p:cNvGrpSpPr>
                    <a:grpSpLocks/>
                  </p:cNvGrpSpPr>
                  <p:nvPr/>
                </p:nvGrpSpPr>
                <p:grpSpPr bwMode="auto">
                  <a:xfrm>
                    <a:off x="5651" y="4647"/>
                    <a:ext cx="79" cy="81"/>
                    <a:chOff x="5607" y="4527"/>
                    <a:chExt cx="79" cy="81"/>
                  </a:xfrm>
                </p:grpSpPr>
                <p:sp>
                  <p:nvSpPr>
                    <p:cNvPr id="140" name="Oval 81"/>
                    <p:cNvSpPr>
                      <a:spLocks noChangeArrowheads="1"/>
                    </p:cNvSpPr>
                    <p:nvPr/>
                  </p:nvSpPr>
                  <p:spPr bwMode="auto">
                    <a:xfrm>
                      <a:off x="5607" y="4527"/>
                      <a:ext cx="79" cy="79"/>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41" name="Oval 82"/>
                    <p:cNvSpPr>
                      <a:spLocks noChangeArrowheads="1"/>
                    </p:cNvSpPr>
                    <p:nvPr/>
                  </p:nvSpPr>
                  <p:spPr bwMode="auto">
                    <a:xfrm>
                      <a:off x="5616" y="4547"/>
                      <a:ext cx="62" cy="6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grpSp>
                <p:nvGrpSpPr>
                  <p:cNvPr id="125" name="Group 83"/>
                  <p:cNvGrpSpPr>
                    <a:grpSpLocks/>
                  </p:cNvGrpSpPr>
                  <p:nvPr/>
                </p:nvGrpSpPr>
                <p:grpSpPr bwMode="auto">
                  <a:xfrm>
                    <a:off x="5807" y="4647"/>
                    <a:ext cx="79" cy="81"/>
                    <a:chOff x="5607" y="4527"/>
                    <a:chExt cx="79" cy="81"/>
                  </a:xfrm>
                </p:grpSpPr>
                <p:sp>
                  <p:nvSpPr>
                    <p:cNvPr id="138" name="Oval 84"/>
                    <p:cNvSpPr>
                      <a:spLocks noChangeArrowheads="1"/>
                    </p:cNvSpPr>
                    <p:nvPr/>
                  </p:nvSpPr>
                  <p:spPr bwMode="auto">
                    <a:xfrm>
                      <a:off x="5607" y="4527"/>
                      <a:ext cx="79" cy="79"/>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39" name="Oval 85"/>
                    <p:cNvSpPr>
                      <a:spLocks noChangeArrowheads="1"/>
                    </p:cNvSpPr>
                    <p:nvPr/>
                  </p:nvSpPr>
                  <p:spPr bwMode="auto">
                    <a:xfrm>
                      <a:off x="5616" y="4547"/>
                      <a:ext cx="62" cy="6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grpSp>
                <p:nvGrpSpPr>
                  <p:cNvPr id="126" name="Group 86"/>
                  <p:cNvGrpSpPr>
                    <a:grpSpLocks/>
                  </p:cNvGrpSpPr>
                  <p:nvPr/>
                </p:nvGrpSpPr>
                <p:grpSpPr bwMode="auto">
                  <a:xfrm>
                    <a:off x="5171" y="4647"/>
                    <a:ext cx="79" cy="81"/>
                    <a:chOff x="5607" y="4527"/>
                    <a:chExt cx="79" cy="81"/>
                  </a:xfrm>
                </p:grpSpPr>
                <p:sp>
                  <p:nvSpPr>
                    <p:cNvPr id="136" name="Oval 87"/>
                    <p:cNvSpPr>
                      <a:spLocks noChangeArrowheads="1"/>
                    </p:cNvSpPr>
                    <p:nvPr/>
                  </p:nvSpPr>
                  <p:spPr bwMode="auto">
                    <a:xfrm>
                      <a:off x="5607" y="4527"/>
                      <a:ext cx="79" cy="79"/>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37" name="Oval 88"/>
                    <p:cNvSpPr>
                      <a:spLocks noChangeArrowheads="1"/>
                    </p:cNvSpPr>
                    <p:nvPr/>
                  </p:nvSpPr>
                  <p:spPr bwMode="auto">
                    <a:xfrm>
                      <a:off x="5616" y="4547"/>
                      <a:ext cx="62" cy="6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sp>
                <p:nvSpPr>
                  <p:cNvPr id="127" name="AutoShape 89"/>
                  <p:cNvSpPr>
                    <a:spLocks noChangeArrowheads="1"/>
                  </p:cNvSpPr>
                  <p:nvPr/>
                </p:nvSpPr>
                <p:spPr bwMode="auto">
                  <a:xfrm>
                    <a:off x="5339" y="4663"/>
                    <a:ext cx="227" cy="57"/>
                  </a:xfrm>
                  <a:prstGeom prst="roundRect">
                    <a:avLst>
                      <a:gd name="adj" fmla="val 50000"/>
                    </a:avLst>
                  </a:prstGeom>
                  <a:solidFill>
                    <a:srgbClr val="FFFFFF"/>
                  </a:solidFill>
                  <a:ln w="15875">
                    <a:solidFill>
                      <a:srgbClr val="0000FF"/>
                    </a:solidFill>
                    <a:round/>
                    <a:headEnd/>
                    <a:tailEnd/>
                  </a:ln>
                </p:spPr>
                <p:txBody>
                  <a:bodyPr/>
                  <a:lstStyle/>
                  <a:p>
                    <a:endParaRPr lang="en-US">
                      <a:solidFill>
                        <a:schemeClr val="bg1"/>
                      </a:solidFill>
                    </a:endParaRPr>
                  </a:p>
                </p:txBody>
              </p:sp>
              <p:grpSp>
                <p:nvGrpSpPr>
                  <p:cNvPr id="128" name="Group 90"/>
                  <p:cNvGrpSpPr>
                    <a:grpSpLocks/>
                  </p:cNvGrpSpPr>
                  <p:nvPr/>
                </p:nvGrpSpPr>
                <p:grpSpPr bwMode="auto">
                  <a:xfrm>
                    <a:off x="4611" y="4643"/>
                    <a:ext cx="79" cy="81"/>
                    <a:chOff x="5607" y="4527"/>
                    <a:chExt cx="79" cy="81"/>
                  </a:xfrm>
                </p:grpSpPr>
                <p:sp>
                  <p:nvSpPr>
                    <p:cNvPr id="134" name="Oval 91"/>
                    <p:cNvSpPr>
                      <a:spLocks noChangeArrowheads="1"/>
                    </p:cNvSpPr>
                    <p:nvPr/>
                  </p:nvSpPr>
                  <p:spPr bwMode="auto">
                    <a:xfrm>
                      <a:off x="5607" y="4527"/>
                      <a:ext cx="79" cy="79"/>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35" name="Oval 92"/>
                    <p:cNvSpPr>
                      <a:spLocks noChangeArrowheads="1"/>
                    </p:cNvSpPr>
                    <p:nvPr/>
                  </p:nvSpPr>
                  <p:spPr bwMode="auto">
                    <a:xfrm>
                      <a:off x="5616" y="4547"/>
                      <a:ext cx="62" cy="6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grpSp>
                <p:nvGrpSpPr>
                  <p:cNvPr id="129" name="Group 93"/>
                  <p:cNvGrpSpPr>
                    <a:grpSpLocks/>
                  </p:cNvGrpSpPr>
                  <p:nvPr/>
                </p:nvGrpSpPr>
                <p:grpSpPr bwMode="auto">
                  <a:xfrm>
                    <a:off x="4611" y="4283"/>
                    <a:ext cx="79" cy="81"/>
                    <a:chOff x="5607" y="4527"/>
                    <a:chExt cx="79" cy="81"/>
                  </a:xfrm>
                </p:grpSpPr>
                <p:sp>
                  <p:nvSpPr>
                    <p:cNvPr id="132" name="Oval 94"/>
                    <p:cNvSpPr>
                      <a:spLocks noChangeArrowheads="1"/>
                    </p:cNvSpPr>
                    <p:nvPr/>
                  </p:nvSpPr>
                  <p:spPr bwMode="auto">
                    <a:xfrm>
                      <a:off x="5607" y="4527"/>
                      <a:ext cx="79" cy="79"/>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sp>
                  <p:nvSpPr>
                    <p:cNvPr id="133" name="Oval 95"/>
                    <p:cNvSpPr>
                      <a:spLocks noChangeArrowheads="1"/>
                    </p:cNvSpPr>
                    <p:nvPr/>
                  </p:nvSpPr>
                  <p:spPr bwMode="auto">
                    <a:xfrm>
                      <a:off x="5616" y="4547"/>
                      <a:ext cx="62" cy="61"/>
                    </a:xfrm>
                    <a:prstGeom prst="ellipse">
                      <a:avLst/>
                    </a:prstGeom>
                    <a:solidFill>
                      <a:srgbClr val="FFFFFF"/>
                    </a:solidFill>
                    <a:ln w="15875">
                      <a:solidFill>
                        <a:srgbClr val="0000FF"/>
                      </a:solidFill>
                      <a:round/>
                      <a:headEnd/>
                      <a:tailEnd/>
                    </a:ln>
                  </p:spPr>
                  <p:txBody>
                    <a:bodyPr/>
                    <a:lstStyle/>
                    <a:p>
                      <a:endParaRPr lang="en-US">
                        <a:solidFill>
                          <a:schemeClr val="bg1"/>
                        </a:solidFill>
                      </a:endParaRPr>
                    </a:p>
                  </p:txBody>
                </p:sp>
              </p:grpSp>
              <p:sp>
                <p:nvSpPr>
                  <p:cNvPr id="130" name="Line 96"/>
                  <p:cNvSpPr>
                    <a:spLocks noChangeShapeType="1"/>
                  </p:cNvSpPr>
                  <p:nvPr/>
                </p:nvSpPr>
                <p:spPr bwMode="auto">
                  <a:xfrm>
                    <a:off x="5223" y="4243"/>
                    <a:ext cx="624" cy="1"/>
                  </a:xfrm>
                  <a:prstGeom prst="line">
                    <a:avLst/>
                  </a:prstGeom>
                  <a:noFill/>
                  <a:ln w="158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131" name="Freeform 97"/>
                  <p:cNvSpPr>
                    <a:spLocks/>
                  </p:cNvSpPr>
                  <p:nvPr/>
                </p:nvSpPr>
                <p:spPr bwMode="auto">
                  <a:xfrm>
                    <a:off x="5237" y="4106"/>
                    <a:ext cx="600" cy="268"/>
                  </a:xfrm>
                  <a:custGeom>
                    <a:avLst/>
                    <a:gdLst>
                      <a:gd name="T0" fmla="*/ 0 w 600"/>
                      <a:gd name="T1" fmla="*/ 251 h 268"/>
                      <a:gd name="T2" fmla="*/ 36 w 600"/>
                      <a:gd name="T3" fmla="*/ 202 h 268"/>
                      <a:gd name="T4" fmla="*/ 154 w 600"/>
                      <a:gd name="T5" fmla="*/ 11 h 268"/>
                      <a:gd name="T6" fmla="*/ 292 w 600"/>
                      <a:gd name="T7" fmla="*/ 267 h 268"/>
                      <a:gd name="T8" fmla="*/ 442 w 600"/>
                      <a:gd name="T9" fmla="*/ 19 h 268"/>
                      <a:gd name="T10" fmla="*/ 564 w 600"/>
                      <a:gd name="T11" fmla="*/ 218 h 268"/>
                      <a:gd name="T12" fmla="*/ 600 w 600"/>
                      <a:gd name="T13" fmla="*/ 255 h 268"/>
                    </a:gdLst>
                    <a:ahLst/>
                    <a:cxnLst>
                      <a:cxn ang="0">
                        <a:pos x="T0" y="T1"/>
                      </a:cxn>
                      <a:cxn ang="0">
                        <a:pos x="T2" y="T3"/>
                      </a:cxn>
                      <a:cxn ang="0">
                        <a:pos x="T4" y="T5"/>
                      </a:cxn>
                      <a:cxn ang="0">
                        <a:pos x="T6" y="T7"/>
                      </a:cxn>
                      <a:cxn ang="0">
                        <a:pos x="T8" y="T9"/>
                      </a:cxn>
                      <a:cxn ang="0">
                        <a:pos x="T10" y="T11"/>
                      </a:cxn>
                      <a:cxn ang="0">
                        <a:pos x="T12" y="T13"/>
                      </a:cxn>
                    </a:cxnLst>
                    <a:rect l="0" t="0" r="r" b="b"/>
                    <a:pathLst>
                      <a:path w="600" h="268">
                        <a:moveTo>
                          <a:pt x="0" y="251"/>
                        </a:moveTo>
                        <a:cubicBezTo>
                          <a:pt x="6" y="243"/>
                          <a:pt x="10" y="242"/>
                          <a:pt x="36" y="202"/>
                        </a:cubicBezTo>
                        <a:cubicBezTo>
                          <a:pt x="62" y="162"/>
                          <a:pt x="111" y="0"/>
                          <a:pt x="154" y="11"/>
                        </a:cubicBezTo>
                        <a:cubicBezTo>
                          <a:pt x="197" y="22"/>
                          <a:pt x="244" y="266"/>
                          <a:pt x="292" y="267"/>
                        </a:cubicBezTo>
                        <a:cubicBezTo>
                          <a:pt x="340" y="268"/>
                          <a:pt x="397" y="27"/>
                          <a:pt x="442" y="19"/>
                        </a:cubicBezTo>
                        <a:cubicBezTo>
                          <a:pt x="487" y="11"/>
                          <a:pt x="538" y="179"/>
                          <a:pt x="564" y="218"/>
                        </a:cubicBezTo>
                        <a:cubicBezTo>
                          <a:pt x="590" y="257"/>
                          <a:pt x="593" y="247"/>
                          <a:pt x="600" y="255"/>
                        </a:cubicBezTo>
                      </a:path>
                    </a:pathLst>
                  </a:custGeom>
                  <a:noFill/>
                  <a:ln w="158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grpSp>
            <p:sp>
              <p:nvSpPr>
                <p:cNvPr id="53" name="AutoShape 98"/>
                <p:cNvSpPr>
                  <a:spLocks noChangeArrowheads="1"/>
                </p:cNvSpPr>
                <p:nvPr/>
              </p:nvSpPr>
              <p:spPr bwMode="auto">
                <a:xfrm flipH="1">
                  <a:off x="2795" y="3012"/>
                  <a:ext cx="349" cy="514"/>
                </a:xfrm>
                <a:prstGeom prst="cube">
                  <a:avLst>
                    <a:gd name="adj" fmla="val 25000"/>
                  </a:avLst>
                </a:prstGeom>
                <a:gradFill rotWithShape="1">
                  <a:gsLst>
                    <a:gs pos="0">
                      <a:srgbClr val="0000FF">
                        <a:gamma/>
                        <a:tint val="0"/>
                        <a:invGamma/>
                      </a:srgbClr>
                    </a:gs>
                    <a:gs pos="100000">
                      <a:srgbClr val="0000FF">
                        <a:alpha val="32001"/>
                      </a:srgbClr>
                    </a:gs>
                  </a:gsLst>
                  <a:path path="rect">
                    <a:fillToRect l="50000" t="50000" r="50000" b="50000"/>
                  </a:path>
                </a:gradFill>
                <a:ln w="15875">
                  <a:solidFill>
                    <a:srgbClr val="0000FF"/>
                  </a:solidFill>
                  <a:miter lim="800000"/>
                  <a:headEnd/>
                  <a:tailEnd/>
                </a:ln>
              </p:spPr>
              <p:txBody>
                <a:bodyPr/>
                <a:lstStyle/>
                <a:p>
                  <a:endParaRPr lang="en-US">
                    <a:solidFill>
                      <a:schemeClr val="bg1"/>
                    </a:solidFill>
                  </a:endParaRPr>
                </a:p>
              </p:txBody>
            </p:sp>
            <p:grpSp>
              <p:nvGrpSpPr>
                <p:cNvPr id="54" name="Group 99"/>
                <p:cNvGrpSpPr>
                  <a:grpSpLocks/>
                </p:cNvGrpSpPr>
                <p:nvPr/>
              </p:nvGrpSpPr>
              <p:grpSpPr bwMode="auto">
                <a:xfrm>
                  <a:off x="3494" y="2577"/>
                  <a:ext cx="473" cy="809"/>
                  <a:chOff x="3627" y="5181"/>
                  <a:chExt cx="732" cy="1043"/>
                </a:xfrm>
              </p:grpSpPr>
              <p:sp>
                <p:nvSpPr>
                  <p:cNvPr id="94" name="AutoShape 100"/>
                  <p:cNvSpPr>
                    <a:spLocks noChangeArrowheads="1"/>
                  </p:cNvSpPr>
                  <p:nvPr/>
                </p:nvSpPr>
                <p:spPr bwMode="auto">
                  <a:xfrm flipH="1">
                    <a:off x="3628" y="5960"/>
                    <a:ext cx="731" cy="264"/>
                  </a:xfrm>
                  <a:prstGeom prst="cube">
                    <a:avLst>
                      <a:gd name="adj" fmla="val 75810"/>
                    </a:avLst>
                  </a:prstGeom>
                  <a:solidFill>
                    <a:srgbClr val="FFCC00"/>
                  </a:solidFill>
                  <a:ln w="15875">
                    <a:solidFill>
                      <a:srgbClr val="0000FF"/>
                    </a:solidFill>
                    <a:miter lim="800000"/>
                    <a:headEnd/>
                    <a:tailEnd/>
                  </a:ln>
                </p:spPr>
                <p:txBody>
                  <a:bodyPr/>
                  <a:lstStyle/>
                  <a:p>
                    <a:endParaRPr lang="en-US">
                      <a:solidFill>
                        <a:schemeClr val="bg1"/>
                      </a:solidFill>
                    </a:endParaRPr>
                  </a:p>
                </p:txBody>
              </p:sp>
              <p:sp>
                <p:nvSpPr>
                  <p:cNvPr id="95" name="AutoShape 101"/>
                  <p:cNvSpPr>
                    <a:spLocks noChangeArrowheads="1"/>
                  </p:cNvSpPr>
                  <p:nvPr/>
                </p:nvSpPr>
                <p:spPr bwMode="auto">
                  <a:xfrm flipH="1">
                    <a:off x="3725" y="5313"/>
                    <a:ext cx="540" cy="813"/>
                  </a:xfrm>
                  <a:prstGeom prst="cube">
                    <a:avLst>
                      <a:gd name="adj" fmla="val 25000"/>
                    </a:avLst>
                  </a:prstGeom>
                  <a:gradFill rotWithShape="1">
                    <a:gsLst>
                      <a:gs pos="0">
                        <a:srgbClr val="0000FF">
                          <a:gamma/>
                          <a:tint val="0"/>
                          <a:invGamma/>
                        </a:srgbClr>
                      </a:gs>
                      <a:gs pos="100000">
                        <a:srgbClr val="0000FF"/>
                      </a:gs>
                    </a:gsLst>
                    <a:path path="rect">
                      <a:fillToRect l="50000" t="50000" r="50000" b="50000"/>
                    </a:path>
                  </a:gradFill>
                  <a:ln w="15875">
                    <a:solidFill>
                      <a:srgbClr val="0000FF"/>
                    </a:solidFill>
                    <a:miter lim="800000"/>
                    <a:headEnd/>
                    <a:tailEnd/>
                  </a:ln>
                </p:spPr>
                <p:txBody>
                  <a:bodyPr/>
                  <a:lstStyle/>
                  <a:p>
                    <a:endParaRPr lang="en-US">
                      <a:solidFill>
                        <a:schemeClr val="bg1"/>
                      </a:solidFill>
                    </a:endParaRPr>
                  </a:p>
                </p:txBody>
              </p:sp>
              <p:sp>
                <p:nvSpPr>
                  <p:cNvPr id="96" name="AutoShape 102"/>
                  <p:cNvSpPr>
                    <a:spLocks noChangeArrowheads="1"/>
                  </p:cNvSpPr>
                  <p:nvPr/>
                </p:nvSpPr>
                <p:spPr bwMode="auto">
                  <a:xfrm flipH="1">
                    <a:off x="3627" y="5247"/>
                    <a:ext cx="731" cy="264"/>
                  </a:xfrm>
                  <a:prstGeom prst="cube">
                    <a:avLst>
                      <a:gd name="adj" fmla="val 75755"/>
                    </a:avLst>
                  </a:prstGeom>
                  <a:solidFill>
                    <a:srgbClr val="FFCC00"/>
                  </a:solidFill>
                  <a:ln w="15875">
                    <a:solidFill>
                      <a:srgbClr val="0000FF"/>
                    </a:solidFill>
                    <a:miter lim="800000"/>
                    <a:headEnd/>
                    <a:tailEnd/>
                  </a:ln>
                </p:spPr>
                <p:txBody>
                  <a:bodyPr/>
                  <a:lstStyle/>
                  <a:p>
                    <a:endParaRPr lang="en-US">
                      <a:solidFill>
                        <a:schemeClr val="bg1"/>
                      </a:solidFill>
                    </a:endParaRPr>
                  </a:p>
                </p:txBody>
              </p:sp>
              <p:sp>
                <p:nvSpPr>
                  <p:cNvPr id="97" name="AutoShape 103"/>
                  <p:cNvSpPr>
                    <a:spLocks noChangeArrowheads="1"/>
                  </p:cNvSpPr>
                  <p:nvPr/>
                </p:nvSpPr>
                <p:spPr bwMode="auto">
                  <a:xfrm>
                    <a:off x="3807" y="5188"/>
                    <a:ext cx="125" cy="180"/>
                  </a:xfrm>
                  <a:prstGeom prst="triangle">
                    <a:avLst>
                      <a:gd name="adj" fmla="val 50000"/>
                    </a:avLst>
                  </a:prstGeom>
                  <a:gradFill rotWithShape="1">
                    <a:gsLst>
                      <a:gs pos="0">
                        <a:srgbClr val="0000FF"/>
                      </a:gs>
                      <a:gs pos="50000">
                        <a:srgbClr val="0000FF">
                          <a:gamma/>
                          <a:tint val="39216"/>
                          <a:invGamma/>
                        </a:srgbClr>
                      </a:gs>
                      <a:gs pos="100000">
                        <a:srgbClr val="0000FF"/>
                      </a:gs>
                    </a:gsLst>
                    <a:lin ang="0" scaled="1"/>
                  </a:gradFill>
                  <a:ln w="15875">
                    <a:solidFill>
                      <a:srgbClr val="0000FF"/>
                    </a:solidFill>
                    <a:miter lim="800000"/>
                    <a:headEnd/>
                    <a:tailEnd/>
                  </a:ln>
                </p:spPr>
                <p:txBody>
                  <a:bodyPr/>
                  <a:lstStyle/>
                  <a:p>
                    <a:endParaRPr lang="en-US">
                      <a:solidFill>
                        <a:schemeClr val="bg1"/>
                      </a:solidFill>
                    </a:endParaRPr>
                  </a:p>
                </p:txBody>
              </p:sp>
              <p:sp>
                <p:nvSpPr>
                  <p:cNvPr id="98" name="AutoShape 104"/>
                  <p:cNvSpPr>
                    <a:spLocks noChangeArrowheads="1"/>
                  </p:cNvSpPr>
                  <p:nvPr/>
                </p:nvSpPr>
                <p:spPr bwMode="auto">
                  <a:xfrm>
                    <a:off x="4041" y="5181"/>
                    <a:ext cx="125" cy="180"/>
                  </a:xfrm>
                  <a:prstGeom prst="triangle">
                    <a:avLst>
                      <a:gd name="adj" fmla="val 50000"/>
                    </a:avLst>
                  </a:prstGeom>
                  <a:gradFill rotWithShape="1">
                    <a:gsLst>
                      <a:gs pos="0">
                        <a:srgbClr val="0000FF"/>
                      </a:gs>
                      <a:gs pos="50000">
                        <a:srgbClr val="0000FF">
                          <a:gamma/>
                          <a:tint val="39216"/>
                          <a:invGamma/>
                        </a:srgbClr>
                      </a:gs>
                      <a:gs pos="100000">
                        <a:srgbClr val="0000FF"/>
                      </a:gs>
                    </a:gsLst>
                    <a:lin ang="0" scaled="1"/>
                  </a:gradFill>
                  <a:ln w="15875">
                    <a:solidFill>
                      <a:srgbClr val="0000FF"/>
                    </a:solidFill>
                    <a:miter lim="800000"/>
                    <a:headEnd/>
                    <a:tailEnd/>
                  </a:ln>
                </p:spPr>
                <p:txBody>
                  <a:bodyPr/>
                  <a:lstStyle/>
                  <a:p>
                    <a:endParaRPr lang="en-US">
                      <a:solidFill>
                        <a:schemeClr val="bg1"/>
                      </a:solidFill>
                    </a:endParaRPr>
                  </a:p>
                </p:txBody>
              </p:sp>
            </p:grpSp>
            <p:grpSp>
              <p:nvGrpSpPr>
                <p:cNvPr id="55" name="Group 105"/>
                <p:cNvGrpSpPr>
                  <a:grpSpLocks/>
                </p:cNvGrpSpPr>
                <p:nvPr/>
              </p:nvGrpSpPr>
              <p:grpSpPr bwMode="auto">
                <a:xfrm>
                  <a:off x="4541" y="2870"/>
                  <a:ext cx="465" cy="516"/>
                  <a:chOff x="5247" y="5559"/>
                  <a:chExt cx="720" cy="665"/>
                </a:xfrm>
              </p:grpSpPr>
              <p:sp>
                <p:nvSpPr>
                  <p:cNvPr id="89" name="AutoShape 106"/>
                  <p:cNvSpPr>
                    <a:spLocks noChangeArrowheads="1"/>
                  </p:cNvSpPr>
                  <p:nvPr/>
                </p:nvSpPr>
                <p:spPr bwMode="auto">
                  <a:xfrm flipH="1">
                    <a:off x="5248" y="6057"/>
                    <a:ext cx="719" cy="167"/>
                  </a:xfrm>
                  <a:prstGeom prst="cube">
                    <a:avLst>
                      <a:gd name="adj" fmla="val 75810"/>
                    </a:avLst>
                  </a:prstGeom>
                  <a:solidFill>
                    <a:srgbClr val="FFCC00"/>
                  </a:solidFill>
                  <a:ln w="15875">
                    <a:solidFill>
                      <a:srgbClr val="0000FF"/>
                    </a:solidFill>
                    <a:miter lim="800000"/>
                    <a:headEnd/>
                    <a:tailEnd/>
                  </a:ln>
                </p:spPr>
                <p:txBody>
                  <a:bodyPr/>
                  <a:lstStyle/>
                  <a:p>
                    <a:endParaRPr lang="en-US">
                      <a:solidFill>
                        <a:schemeClr val="bg1"/>
                      </a:solidFill>
                    </a:endParaRPr>
                  </a:p>
                </p:txBody>
              </p:sp>
              <p:sp>
                <p:nvSpPr>
                  <p:cNvPr id="90" name="AutoShape 107" descr="Dark horizontal"/>
                  <p:cNvSpPr>
                    <a:spLocks noChangeArrowheads="1"/>
                  </p:cNvSpPr>
                  <p:nvPr/>
                </p:nvSpPr>
                <p:spPr bwMode="auto">
                  <a:xfrm flipH="1">
                    <a:off x="5343" y="5649"/>
                    <a:ext cx="532" cy="513"/>
                  </a:xfrm>
                  <a:prstGeom prst="cube">
                    <a:avLst>
                      <a:gd name="adj" fmla="val 25000"/>
                    </a:avLst>
                  </a:prstGeom>
                  <a:pattFill prst="dkHorz">
                    <a:fgClr>
                      <a:srgbClr val="000000"/>
                    </a:fgClr>
                    <a:bgClr>
                      <a:srgbClr val="FFFFFF"/>
                    </a:bgClr>
                  </a:pattFill>
                  <a:ln w="15875">
                    <a:solidFill>
                      <a:srgbClr val="0000FF"/>
                    </a:solidFill>
                    <a:miter lim="800000"/>
                    <a:headEnd/>
                    <a:tailEnd/>
                  </a:ln>
                </p:spPr>
                <p:txBody>
                  <a:bodyPr/>
                  <a:lstStyle/>
                  <a:p>
                    <a:endParaRPr lang="en-US">
                      <a:solidFill>
                        <a:schemeClr val="bg1"/>
                      </a:solidFill>
                    </a:endParaRPr>
                  </a:p>
                </p:txBody>
              </p:sp>
              <p:sp>
                <p:nvSpPr>
                  <p:cNvPr id="91" name="AutoShape 108"/>
                  <p:cNvSpPr>
                    <a:spLocks noChangeArrowheads="1"/>
                  </p:cNvSpPr>
                  <p:nvPr/>
                </p:nvSpPr>
                <p:spPr bwMode="auto">
                  <a:xfrm flipH="1">
                    <a:off x="5247" y="5607"/>
                    <a:ext cx="719" cy="167"/>
                  </a:xfrm>
                  <a:prstGeom prst="cube">
                    <a:avLst>
                      <a:gd name="adj" fmla="val 75755"/>
                    </a:avLst>
                  </a:prstGeom>
                  <a:solidFill>
                    <a:srgbClr val="FFCC00"/>
                  </a:solidFill>
                  <a:ln w="15875">
                    <a:solidFill>
                      <a:srgbClr val="0000FF"/>
                    </a:solidFill>
                    <a:miter lim="800000"/>
                    <a:headEnd/>
                    <a:tailEnd/>
                  </a:ln>
                </p:spPr>
                <p:txBody>
                  <a:bodyPr/>
                  <a:lstStyle/>
                  <a:p>
                    <a:endParaRPr lang="en-US">
                      <a:solidFill>
                        <a:schemeClr val="bg1"/>
                      </a:solidFill>
                    </a:endParaRPr>
                  </a:p>
                </p:txBody>
              </p:sp>
              <p:sp>
                <p:nvSpPr>
                  <p:cNvPr id="92" name="AutoShape 109"/>
                  <p:cNvSpPr>
                    <a:spLocks noChangeArrowheads="1"/>
                  </p:cNvSpPr>
                  <p:nvPr/>
                </p:nvSpPr>
                <p:spPr bwMode="auto">
                  <a:xfrm>
                    <a:off x="5427" y="5567"/>
                    <a:ext cx="68" cy="125"/>
                  </a:xfrm>
                  <a:prstGeom prst="can">
                    <a:avLst>
                      <a:gd name="adj" fmla="val 45956"/>
                    </a:avLst>
                  </a:prstGeom>
                  <a:solidFill>
                    <a:srgbClr val="0000FF"/>
                  </a:solidFill>
                  <a:ln w="15875">
                    <a:solidFill>
                      <a:srgbClr val="000000"/>
                    </a:solidFill>
                    <a:round/>
                    <a:headEnd/>
                    <a:tailEnd/>
                  </a:ln>
                </p:spPr>
                <p:txBody>
                  <a:bodyPr/>
                  <a:lstStyle/>
                  <a:p>
                    <a:endParaRPr lang="en-US">
                      <a:solidFill>
                        <a:schemeClr val="bg1"/>
                      </a:solidFill>
                    </a:endParaRPr>
                  </a:p>
                </p:txBody>
              </p:sp>
              <p:sp>
                <p:nvSpPr>
                  <p:cNvPr id="93" name="AutoShape 110"/>
                  <p:cNvSpPr>
                    <a:spLocks noChangeArrowheads="1"/>
                  </p:cNvSpPr>
                  <p:nvPr/>
                </p:nvSpPr>
                <p:spPr bwMode="auto">
                  <a:xfrm>
                    <a:off x="5719" y="5559"/>
                    <a:ext cx="68" cy="125"/>
                  </a:xfrm>
                  <a:prstGeom prst="can">
                    <a:avLst>
                      <a:gd name="adj" fmla="val 45956"/>
                    </a:avLst>
                  </a:prstGeom>
                  <a:solidFill>
                    <a:srgbClr val="0000FF"/>
                  </a:solidFill>
                  <a:ln w="15875">
                    <a:solidFill>
                      <a:srgbClr val="000000"/>
                    </a:solidFill>
                    <a:round/>
                    <a:headEnd/>
                    <a:tailEnd/>
                  </a:ln>
                </p:spPr>
                <p:txBody>
                  <a:bodyPr/>
                  <a:lstStyle/>
                  <a:p>
                    <a:endParaRPr lang="en-US">
                      <a:solidFill>
                        <a:schemeClr val="bg1"/>
                      </a:solidFill>
                    </a:endParaRPr>
                  </a:p>
                </p:txBody>
              </p:sp>
            </p:grpSp>
            <p:grpSp>
              <p:nvGrpSpPr>
                <p:cNvPr id="56" name="Group 111"/>
                <p:cNvGrpSpPr>
                  <a:grpSpLocks/>
                </p:cNvGrpSpPr>
                <p:nvPr/>
              </p:nvGrpSpPr>
              <p:grpSpPr bwMode="auto">
                <a:xfrm>
                  <a:off x="2975" y="1850"/>
                  <a:ext cx="751" cy="304"/>
                  <a:chOff x="2825" y="4527"/>
                  <a:chExt cx="1162" cy="392"/>
                </a:xfrm>
              </p:grpSpPr>
              <p:sp>
                <p:nvSpPr>
                  <p:cNvPr id="79" name="AutoShape 112"/>
                  <p:cNvSpPr>
                    <a:spLocks noChangeArrowheads="1"/>
                  </p:cNvSpPr>
                  <p:nvPr/>
                </p:nvSpPr>
                <p:spPr bwMode="auto">
                  <a:xfrm>
                    <a:off x="2825" y="4739"/>
                    <a:ext cx="1080" cy="180"/>
                  </a:xfrm>
                  <a:prstGeom prst="cube">
                    <a:avLst>
                      <a:gd name="adj" fmla="val 76111"/>
                    </a:avLst>
                  </a:prstGeom>
                  <a:solidFill>
                    <a:srgbClr val="FFFFFF"/>
                  </a:solidFill>
                  <a:ln w="15875">
                    <a:solidFill>
                      <a:srgbClr val="0000FF"/>
                    </a:solidFill>
                    <a:miter lim="800000"/>
                    <a:headEnd/>
                    <a:tailEnd/>
                  </a:ln>
                </p:spPr>
                <p:txBody>
                  <a:bodyPr/>
                  <a:lstStyle/>
                  <a:p>
                    <a:endParaRPr lang="en-US">
                      <a:solidFill>
                        <a:schemeClr val="bg1"/>
                      </a:solidFill>
                    </a:endParaRPr>
                  </a:p>
                </p:txBody>
              </p:sp>
              <p:sp>
                <p:nvSpPr>
                  <p:cNvPr id="80" name="Rectangle 113"/>
                  <p:cNvSpPr>
                    <a:spLocks noChangeArrowheads="1"/>
                  </p:cNvSpPr>
                  <p:nvPr/>
                </p:nvSpPr>
                <p:spPr bwMode="auto">
                  <a:xfrm>
                    <a:off x="3051" y="4694"/>
                    <a:ext cx="68" cy="125"/>
                  </a:xfrm>
                  <a:prstGeom prst="rect">
                    <a:avLst/>
                  </a:prstGeom>
                  <a:solidFill>
                    <a:srgbClr val="FFFFFF"/>
                  </a:solidFill>
                  <a:ln w="15875">
                    <a:solidFill>
                      <a:srgbClr val="0000FF"/>
                    </a:solidFill>
                    <a:miter lim="800000"/>
                    <a:headEnd/>
                    <a:tailEnd/>
                  </a:ln>
                </p:spPr>
                <p:txBody>
                  <a:bodyPr/>
                  <a:lstStyle/>
                  <a:p>
                    <a:endParaRPr lang="en-US">
                      <a:solidFill>
                        <a:schemeClr val="bg1"/>
                      </a:solidFill>
                    </a:endParaRPr>
                  </a:p>
                </p:txBody>
              </p:sp>
              <p:sp>
                <p:nvSpPr>
                  <p:cNvPr id="81" name="Rectangle 114"/>
                  <p:cNvSpPr>
                    <a:spLocks noChangeArrowheads="1"/>
                  </p:cNvSpPr>
                  <p:nvPr/>
                </p:nvSpPr>
                <p:spPr bwMode="auto">
                  <a:xfrm>
                    <a:off x="3014" y="4711"/>
                    <a:ext cx="68" cy="125"/>
                  </a:xfrm>
                  <a:prstGeom prst="rect">
                    <a:avLst/>
                  </a:prstGeom>
                  <a:solidFill>
                    <a:srgbClr val="FFFFFF"/>
                  </a:solidFill>
                  <a:ln w="15875">
                    <a:solidFill>
                      <a:srgbClr val="0000FF"/>
                    </a:solidFill>
                    <a:miter lim="800000"/>
                    <a:headEnd/>
                    <a:tailEnd/>
                  </a:ln>
                </p:spPr>
                <p:txBody>
                  <a:bodyPr/>
                  <a:lstStyle/>
                  <a:p>
                    <a:endParaRPr lang="en-US">
                      <a:solidFill>
                        <a:schemeClr val="bg1"/>
                      </a:solidFill>
                    </a:endParaRPr>
                  </a:p>
                </p:txBody>
              </p:sp>
              <p:sp>
                <p:nvSpPr>
                  <p:cNvPr id="82" name="Rectangle 115"/>
                  <p:cNvSpPr>
                    <a:spLocks noChangeArrowheads="1"/>
                  </p:cNvSpPr>
                  <p:nvPr/>
                </p:nvSpPr>
                <p:spPr bwMode="auto">
                  <a:xfrm>
                    <a:off x="3641" y="4696"/>
                    <a:ext cx="68" cy="125"/>
                  </a:xfrm>
                  <a:prstGeom prst="rect">
                    <a:avLst/>
                  </a:prstGeom>
                  <a:solidFill>
                    <a:srgbClr val="FFFFFF"/>
                  </a:solidFill>
                  <a:ln w="15875">
                    <a:solidFill>
                      <a:srgbClr val="0000FF"/>
                    </a:solidFill>
                    <a:miter lim="800000"/>
                    <a:headEnd/>
                    <a:tailEnd/>
                  </a:ln>
                </p:spPr>
                <p:txBody>
                  <a:bodyPr/>
                  <a:lstStyle/>
                  <a:p>
                    <a:endParaRPr lang="en-US">
                      <a:solidFill>
                        <a:schemeClr val="bg1"/>
                      </a:solidFill>
                    </a:endParaRPr>
                  </a:p>
                </p:txBody>
              </p:sp>
              <p:sp>
                <p:nvSpPr>
                  <p:cNvPr id="83" name="Rectangle 116"/>
                  <p:cNvSpPr>
                    <a:spLocks noChangeArrowheads="1"/>
                  </p:cNvSpPr>
                  <p:nvPr/>
                </p:nvSpPr>
                <p:spPr bwMode="auto">
                  <a:xfrm>
                    <a:off x="3604" y="4713"/>
                    <a:ext cx="68" cy="125"/>
                  </a:xfrm>
                  <a:prstGeom prst="rect">
                    <a:avLst/>
                  </a:prstGeom>
                  <a:solidFill>
                    <a:srgbClr val="FFFFFF"/>
                  </a:solidFill>
                  <a:ln w="15875">
                    <a:solidFill>
                      <a:srgbClr val="0000FF"/>
                    </a:solidFill>
                    <a:miter lim="800000"/>
                    <a:headEnd/>
                    <a:tailEnd/>
                  </a:ln>
                </p:spPr>
                <p:txBody>
                  <a:bodyPr/>
                  <a:lstStyle/>
                  <a:p>
                    <a:endParaRPr lang="en-US">
                      <a:solidFill>
                        <a:schemeClr val="bg1"/>
                      </a:solidFill>
                    </a:endParaRPr>
                  </a:p>
                </p:txBody>
              </p:sp>
              <p:sp>
                <p:nvSpPr>
                  <p:cNvPr id="84" name="Rectangle 117"/>
                  <p:cNvSpPr>
                    <a:spLocks noChangeArrowheads="1"/>
                  </p:cNvSpPr>
                  <p:nvPr/>
                </p:nvSpPr>
                <p:spPr bwMode="auto">
                  <a:xfrm>
                    <a:off x="3353" y="4691"/>
                    <a:ext cx="68" cy="125"/>
                  </a:xfrm>
                  <a:prstGeom prst="rect">
                    <a:avLst/>
                  </a:prstGeom>
                  <a:solidFill>
                    <a:srgbClr val="FFFFFF"/>
                  </a:solidFill>
                  <a:ln w="15875">
                    <a:solidFill>
                      <a:srgbClr val="0000FF"/>
                    </a:solidFill>
                    <a:miter lim="800000"/>
                    <a:headEnd/>
                    <a:tailEnd/>
                  </a:ln>
                </p:spPr>
                <p:txBody>
                  <a:bodyPr/>
                  <a:lstStyle/>
                  <a:p>
                    <a:endParaRPr lang="en-US">
                      <a:solidFill>
                        <a:schemeClr val="bg1"/>
                      </a:solidFill>
                    </a:endParaRPr>
                  </a:p>
                </p:txBody>
              </p:sp>
              <p:grpSp>
                <p:nvGrpSpPr>
                  <p:cNvPr id="85" name="Group 118"/>
                  <p:cNvGrpSpPr>
                    <a:grpSpLocks/>
                  </p:cNvGrpSpPr>
                  <p:nvPr/>
                </p:nvGrpSpPr>
                <p:grpSpPr bwMode="auto">
                  <a:xfrm rot="-2086670">
                    <a:off x="3312" y="4527"/>
                    <a:ext cx="675" cy="85"/>
                    <a:chOff x="3807" y="6481"/>
                    <a:chExt cx="900" cy="113"/>
                  </a:xfrm>
                </p:grpSpPr>
                <p:sp>
                  <p:nvSpPr>
                    <p:cNvPr id="87" name="Rectangle 119"/>
                    <p:cNvSpPr>
                      <a:spLocks noChangeArrowheads="1"/>
                    </p:cNvSpPr>
                    <p:nvPr/>
                  </p:nvSpPr>
                  <p:spPr bwMode="auto">
                    <a:xfrm>
                      <a:off x="3807" y="6507"/>
                      <a:ext cx="720" cy="68"/>
                    </a:xfrm>
                    <a:prstGeom prst="rect">
                      <a:avLst/>
                    </a:prstGeom>
                    <a:solidFill>
                      <a:srgbClr val="FFFFFF"/>
                    </a:solidFill>
                    <a:ln w="15875">
                      <a:solidFill>
                        <a:srgbClr val="0000FF"/>
                      </a:solidFill>
                      <a:miter lim="800000"/>
                      <a:headEnd/>
                      <a:tailEnd/>
                    </a:ln>
                  </p:spPr>
                  <p:txBody>
                    <a:bodyPr/>
                    <a:lstStyle/>
                    <a:p>
                      <a:endParaRPr lang="en-US">
                        <a:solidFill>
                          <a:schemeClr val="bg1"/>
                        </a:solidFill>
                      </a:endParaRPr>
                    </a:p>
                  </p:txBody>
                </p:sp>
                <p:sp>
                  <p:nvSpPr>
                    <p:cNvPr id="88" name="AutoShape 120"/>
                    <p:cNvSpPr>
                      <a:spLocks noChangeArrowheads="1"/>
                    </p:cNvSpPr>
                    <p:nvPr/>
                  </p:nvSpPr>
                  <p:spPr bwMode="auto">
                    <a:xfrm rot="5400000">
                      <a:off x="4497" y="6385"/>
                      <a:ext cx="113" cy="306"/>
                    </a:xfrm>
                    <a:prstGeom prst="can">
                      <a:avLst>
                        <a:gd name="adj" fmla="val 48129"/>
                      </a:avLst>
                    </a:prstGeom>
                    <a:gradFill rotWithShape="1">
                      <a:gsLst>
                        <a:gs pos="0">
                          <a:srgbClr val="0000FF"/>
                        </a:gs>
                        <a:gs pos="50000">
                          <a:srgbClr val="0000FF">
                            <a:gamma/>
                            <a:tint val="0"/>
                            <a:invGamma/>
                          </a:srgbClr>
                        </a:gs>
                        <a:gs pos="100000">
                          <a:srgbClr val="0000FF"/>
                        </a:gs>
                      </a:gsLst>
                      <a:lin ang="5400000" scaled="1"/>
                    </a:gradFill>
                    <a:ln w="15875">
                      <a:solidFill>
                        <a:srgbClr val="0000FF"/>
                      </a:solidFill>
                      <a:round/>
                      <a:headEnd/>
                      <a:tailEnd/>
                    </a:ln>
                  </p:spPr>
                  <p:txBody>
                    <a:bodyPr/>
                    <a:lstStyle/>
                    <a:p>
                      <a:endParaRPr lang="en-US">
                        <a:solidFill>
                          <a:schemeClr val="bg1"/>
                        </a:solidFill>
                      </a:endParaRPr>
                    </a:p>
                  </p:txBody>
                </p:sp>
              </p:grpSp>
              <p:sp>
                <p:nvSpPr>
                  <p:cNvPr id="86" name="Rectangle 121"/>
                  <p:cNvSpPr>
                    <a:spLocks noChangeArrowheads="1"/>
                  </p:cNvSpPr>
                  <p:nvPr/>
                </p:nvSpPr>
                <p:spPr bwMode="auto">
                  <a:xfrm>
                    <a:off x="3316" y="4708"/>
                    <a:ext cx="68" cy="125"/>
                  </a:xfrm>
                  <a:prstGeom prst="rect">
                    <a:avLst/>
                  </a:prstGeom>
                  <a:solidFill>
                    <a:srgbClr val="FFFFFF"/>
                  </a:solidFill>
                  <a:ln w="15875">
                    <a:solidFill>
                      <a:srgbClr val="0000FF"/>
                    </a:solidFill>
                    <a:miter lim="800000"/>
                    <a:headEnd/>
                    <a:tailEnd/>
                  </a:ln>
                </p:spPr>
                <p:txBody>
                  <a:bodyPr/>
                  <a:lstStyle/>
                  <a:p>
                    <a:endParaRPr lang="en-US">
                      <a:solidFill>
                        <a:schemeClr val="bg1"/>
                      </a:solidFill>
                    </a:endParaRPr>
                  </a:p>
                </p:txBody>
              </p:sp>
            </p:grpSp>
            <p:sp>
              <p:nvSpPr>
                <p:cNvPr id="57" name="Freeform 122"/>
                <p:cNvSpPr>
                  <a:spLocks/>
                </p:cNvSpPr>
                <p:nvPr/>
              </p:nvSpPr>
              <p:spPr bwMode="auto">
                <a:xfrm>
                  <a:off x="4522" y="1995"/>
                  <a:ext cx="888" cy="1013"/>
                </a:xfrm>
                <a:custGeom>
                  <a:avLst/>
                  <a:gdLst>
                    <a:gd name="T0" fmla="*/ 0 w 1374"/>
                    <a:gd name="T1" fmla="*/ 0 h 1306"/>
                    <a:gd name="T2" fmla="*/ 244 w 1374"/>
                    <a:gd name="T3" fmla="*/ 503 h 1306"/>
                    <a:gd name="T4" fmla="*/ 1236 w 1374"/>
                    <a:gd name="T5" fmla="*/ 1128 h 1306"/>
                    <a:gd name="T6" fmla="*/ 1073 w 1374"/>
                    <a:gd name="T7" fmla="*/ 1304 h 1306"/>
                    <a:gd name="T8" fmla="*/ 529 w 1374"/>
                    <a:gd name="T9" fmla="*/ 1141 h 1306"/>
                  </a:gdLst>
                  <a:ahLst/>
                  <a:cxnLst>
                    <a:cxn ang="0">
                      <a:pos x="T0" y="T1"/>
                    </a:cxn>
                    <a:cxn ang="0">
                      <a:pos x="T2" y="T3"/>
                    </a:cxn>
                    <a:cxn ang="0">
                      <a:pos x="T4" y="T5"/>
                    </a:cxn>
                    <a:cxn ang="0">
                      <a:pos x="T6" y="T7"/>
                    </a:cxn>
                    <a:cxn ang="0">
                      <a:pos x="T8" y="T9"/>
                    </a:cxn>
                  </a:cxnLst>
                  <a:rect l="0" t="0" r="r" b="b"/>
                  <a:pathLst>
                    <a:path w="1374" h="1306">
                      <a:moveTo>
                        <a:pt x="0" y="0"/>
                      </a:moveTo>
                      <a:cubicBezTo>
                        <a:pt x="43" y="84"/>
                        <a:pt x="38" y="315"/>
                        <a:pt x="244" y="503"/>
                      </a:cubicBezTo>
                      <a:cubicBezTo>
                        <a:pt x="450" y="691"/>
                        <a:pt x="1098" y="994"/>
                        <a:pt x="1236" y="1128"/>
                      </a:cubicBezTo>
                      <a:cubicBezTo>
                        <a:pt x="1374" y="1262"/>
                        <a:pt x="1191" y="1302"/>
                        <a:pt x="1073" y="1304"/>
                      </a:cubicBezTo>
                      <a:cubicBezTo>
                        <a:pt x="955" y="1306"/>
                        <a:pt x="642" y="1175"/>
                        <a:pt x="529" y="1141"/>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58" name="Freeform 123"/>
                <p:cNvSpPr>
                  <a:spLocks/>
                </p:cNvSpPr>
                <p:nvPr/>
              </p:nvSpPr>
              <p:spPr bwMode="auto">
                <a:xfrm>
                  <a:off x="3529" y="2037"/>
                  <a:ext cx="1344" cy="885"/>
                </a:xfrm>
                <a:custGeom>
                  <a:avLst/>
                  <a:gdLst>
                    <a:gd name="T0" fmla="*/ 0 w 2078"/>
                    <a:gd name="T1" fmla="*/ 0 h 1141"/>
                    <a:gd name="T2" fmla="*/ 489 w 2078"/>
                    <a:gd name="T3" fmla="*/ 123 h 1141"/>
                    <a:gd name="T4" fmla="*/ 964 w 2078"/>
                    <a:gd name="T5" fmla="*/ 612 h 1141"/>
                    <a:gd name="T6" fmla="*/ 1847 w 2078"/>
                    <a:gd name="T7" fmla="*/ 910 h 1141"/>
                    <a:gd name="T8" fmla="*/ 2078 w 2078"/>
                    <a:gd name="T9" fmla="*/ 1141 h 1141"/>
                  </a:gdLst>
                  <a:ahLst/>
                  <a:cxnLst>
                    <a:cxn ang="0">
                      <a:pos x="T0" y="T1"/>
                    </a:cxn>
                    <a:cxn ang="0">
                      <a:pos x="T2" y="T3"/>
                    </a:cxn>
                    <a:cxn ang="0">
                      <a:pos x="T4" y="T5"/>
                    </a:cxn>
                    <a:cxn ang="0">
                      <a:pos x="T6" y="T7"/>
                    </a:cxn>
                    <a:cxn ang="0">
                      <a:pos x="T8" y="T9"/>
                    </a:cxn>
                  </a:cxnLst>
                  <a:rect l="0" t="0" r="r" b="b"/>
                  <a:pathLst>
                    <a:path w="2078" h="1141">
                      <a:moveTo>
                        <a:pt x="0" y="0"/>
                      </a:moveTo>
                      <a:cubicBezTo>
                        <a:pt x="81" y="20"/>
                        <a:pt x="328" y="21"/>
                        <a:pt x="489" y="123"/>
                      </a:cubicBezTo>
                      <a:cubicBezTo>
                        <a:pt x="650" y="225"/>
                        <a:pt x="738" y="481"/>
                        <a:pt x="964" y="612"/>
                      </a:cubicBezTo>
                      <a:cubicBezTo>
                        <a:pt x="1190" y="743"/>
                        <a:pt x="1661" y="822"/>
                        <a:pt x="1847" y="910"/>
                      </a:cubicBezTo>
                      <a:cubicBezTo>
                        <a:pt x="2033" y="998"/>
                        <a:pt x="2030" y="1093"/>
                        <a:pt x="2078" y="1141"/>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59" name="Freeform 124"/>
                <p:cNvSpPr>
                  <a:spLocks/>
                </p:cNvSpPr>
                <p:nvPr/>
              </p:nvSpPr>
              <p:spPr bwMode="auto">
                <a:xfrm>
                  <a:off x="4480" y="2922"/>
                  <a:ext cx="927" cy="289"/>
                </a:xfrm>
                <a:custGeom>
                  <a:avLst/>
                  <a:gdLst>
                    <a:gd name="T0" fmla="*/ 839 w 927"/>
                    <a:gd name="T1" fmla="*/ 63 h 289"/>
                    <a:gd name="T2" fmla="*/ 867 w 927"/>
                    <a:gd name="T3" fmla="*/ 264 h 289"/>
                    <a:gd name="T4" fmla="*/ 480 w 927"/>
                    <a:gd name="T5" fmla="*/ 211 h 289"/>
                    <a:gd name="T6" fmla="*/ 50 w 927"/>
                    <a:gd name="T7" fmla="*/ 253 h 289"/>
                    <a:gd name="T8" fmla="*/ 182 w 927"/>
                    <a:gd name="T9" fmla="*/ 0 h 289"/>
                  </a:gdLst>
                  <a:ahLst/>
                  <a:cxnLst>
                    <a:cxn ang="0">
                      <a:pos x="T0" y="T1"/>
                    </a:cxn>
                    <a:cxn ang="0">
                      <a:pos x="T2" y="T3"/>
                    </a:cxn>
                    <a:cxn ang="0">
                      <a:pos x="T4" y="T5"/>
                    </a:cxn>
                    <a:cxn ang="0">
                      <a:pos x="T6" y="T7"/>
                    </a:cxn>
                    <a:cxn ang="0">
                      <a:pos x="T8" y="T9"/>
                    </a:cxn>
                  </a:cxnLst>
                  <a:rect l="0" t="0" r="r" b="b"/>
                  <a:pathLst>
                    <a:path w="927" h="289">
                      <a:moveTo>
                        <a:pt x="839" y="63"/>
                      </a:moveTo>
                      <a:cubicBezTo>
                        <a:pt x="843" y="96"/>
                        <a:pt x="927" y="239"/>
                        <a:pt x="867" y="264"/>
                      </a:cubicBezTo>
                      <a:cubicBezTo>
                        <a:pt x="807" y="289"/>
                        <a:pt x="617" y="213"/>
                        <a:pt x="480" y="211"/>
                      </a:cubicBezTo>
                      <a:cubicBezTo>
                        <a:pt x="344" y="210"/>
                        <a:pt x="100" y="288"/>
                        <a:pt x="50" y="253"/>
                      </a:cubicBezTo>
                      <a:cubicBezTo>
                        <a:pt x="0" y="218"/>
                        <a:pt x="154" y="53"/>
                        <a:pt x="182" y="0"/>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60" name="Freeform 125"/>
                <p:cNvSpPr>
                  <a:spLocks/>
                </p:cNvSpPr>
                <p:nvPr/>
              </p:nvSpPr>
              <p:spPr bwMode="auto">
                <a:xfrm>
                  <a:off x="3138" y="2037"/>
                  <a:ext cx="529" cy="601"/>
                </a:xfrm>
                <a:custGeom>
                  <a:avLst/>
                  <a:gdLst>
                    <a:gd name="T0" fmla="*/ 251 w 818"/>
                    <a:gd name="T1" fmla="*/ 0 h 775"/>
                    <a:gd name="T2" fmla="*/ 75 w 818"/>
                    <a:gd name="T3" fmla="*/ 326 h 775"/>
                    <a:gd name="T4" fmla="*/ 700 w 818"/>
                    <a:gd name="T5" fmla="*/ 571 h 775"/>
                    <a:gd name="T6" fmla="*/ 781 w 818"/>
                    <a:gd name="T7" fmla="*/ 775 h 775"/>
                  </a:gdLst>
                  <a:ahLst/>
                  <a:cxnLst>
                    <a:cxn ang="0">
                      <a:pos x="T0" y="T1"/>
                    </a:cxn>
                    <a:cxn ang="0">
                      <a:pos x="T2" y="T3"/>
                    </a:cxn>
                    <a:cxn ang="0">
                      <a:pos x="T4" y="T5"/>
                    </a:cxn>
                    <a:cxn ang="0">
                      <a:pos x="T6" y="T7"/>
                    </a:cxn>
                  </a:cxnLst>
                  <a:rect l="0" t="0" r="r" b="b"/>
                  <a:pathLst>
                    <a:path w="818" h="775">
                      <a:moveTo>
                        <a:pt x="251" y="0"/>
                      </a:moveTo>
                      <a:cubicBezTo>
                        <a:pt x="222" y="54"/>
                        <a:pt x="0" y="231"/>
                        <a:pt x="75" y="326"/>
                      </a:cubicBezTo>
                      <a:cubicBezTo>
                        <a:pt x="150" y="421"/>
                        <a:pt x="582" y="496"/>
                        <a:pt x="700" y="571"/>
                      </a:cubicBezTo>
                      <a:cubicBezTo>
                        <a:pt x="818" y="646"/>
                        <a:pt x="764" y="733"/>
                        <a:pt x="781" y="775"/>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61" name="Freeform 126"/>
                <p:cNvSpPr>
                  <a:spLocks/>
                </p:cNvSpPr>
                <p:nvPr/>
              </p:nvSpPr>
              <p:spPr bwMode="auto">
                <a:xfrm>
                  <a:off x="2688" y="1968"/>
                  <a:ext cx="456" cy="1038"/>
                </a:xfrm>
                <a:custGeom>
                  <a:avLst/>
                  <a:gdLst>
                    <a:gd name="T0" fmla="*/ 706 w 706"/>
                    <a:gd name="T1" fmla="*/ 0 h 1338"/>
                    <a:gd name="T2" fmla="*/ 105 w 706"/>
                    <a:gd name="T3" fmla="*/ 374 h 1338"/>
                    <a:gd name="T4" fmla="*/ 78 w 706"/>
                    <a:gd name="T5" fmla="*/ 876 h 1338"/>
                    <a:gd name="T6" fmla="*/ 485 w 706"/>
                    <a:gd name="T7" fmla="*/ 1338 h 1338"/>
                  </a:gdLst>
                  <a:ahLst/>
                  <a:cxnLst>
                    <a:cxn ang="0">
                      <a:pos x="T0" y="T1"/>
                    </a:cxn>
                    <a:cxn ang="0">
                      <a:pos x="T2" y="T3"/>
                    </a:cxn>
                    <a:cxn ang="0">
                      <a:pos x="T4" y="T5"/>
                    </a:cxn>
                    <a:cxn ang="0">
                      <a:pos x="T6" y="T7"/>
                    </a:cxn>
                  </a:cxnLst>
                  <a:rect l="0" t="0" r="r" b="b"/>
                  <a:pathLst>
                    <a:path w="706" h="1338">
                      <a:moveTo>
                        <a:pt x="706" y="0"/>
                      </a:moveTo>
                      <a:cubicBezTo>
                        <a:pt x="606" y="62"/>
                        <a:pt x="210" y="228"/>
                        <a:pt x="105" y="374"/>
                      </a:cubicBezTo>
                      <a:cubicBezTo>
                        <a:pt x="0" y="520"/>
                        <a:pt x="15" y="715"/>
                        <a:pt x="78" y="876"/>
                      </a:cubicBezTo>
                      <a:cubicBezTo>
                        <a:pt x="141" y="1037"/>
                        <a:pt x="400" y="1242"/>
                        <a:pt x="485" y="1338"/>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grpSp>
              <p:nvGrpSpPr>
                <p:cNvPr id="62" name="Group 127"/>
                <p:cNvGrpSpPr>
                  <a:grpSpLocks/>
                </p:cNvGrpSpPr>
                <p:nvPr/>
              </p:nvGrpSpPr>
              <p:grpSpPr bwMode="auto">
                <a:xfrm rot="17212403">
                  <a:off x="2661" y="2293"/>
                  <a:ext cx="151" cy="81"/>
                  <a:chOff x="2421" y="6507"/>
                  <a:chExt cx="194" cy="125"/>
                </a:xfrm>
              </p:grpSpPr>
              <p:sp>
                <p:nvSpPr>
                  <p:cNvPr id="76" name="AutoShape 128"/>
                  <p:cNvSpPr>
                    <a:spLocks noChangeArrowheads="1"/>
                  </p:cNvSpPr>
                  <p:nvPr/>
                </p:nvSpPr>
                <p:spPr bwMode="auto">
                  <a:xfrm rot="-5400000">
                    <a:off x="2518" y="6536"/>
                    <a:ext cx="125" cy="68"/>
                  </a:xfrm>
                  <a:prstGeom prst="can">
                    <a:avLst>
                      <a:gd name="adj" fmla="val 50000"/>
                    </a:avLst>
                  </a:prstGeom>
                  <a:gradFill rotWithShape="1">
                    <a:gsLst>
                      <a:gs pos="0">
                        <a:srgbClr val="0000FF"/>
                      </a:gs>
                      <a:gs pos="50000">
                        <a:srgbClr val="0000FF">
                          <a:gamma/>
                          <a:tint val="5882"/>
                          <a:invGamma/>
                        </a:srgbClr>
                      </a:gs>
                      <a:gs pos="100000">
                        <a:srgbClr val="0000FF"/>
                      </a:gs>
                    </a:gsLst>
                    <a:lin ang="5400000" scaled="1"/>
                  </a:gradFill>
                  <a:ln w="15875">
                    <a:solidFill>
                      <a:srgbClr val="0000FF"/>
                    </a:solidFill>
                    <a:round/>
                    <a:headEnd/>
                    <a:tailEnd/>
                  </a:ln>
                </p:spPr>
                <p:txBody>
                  <a:bodyPr/>
                  <a:lstStyle/>
                  <a:p>
                    <a:endParaRPr lang="en-US">
                      <a:solidFill>
                        <a:schemeClr val="bg1"/>
                      </a:solidFill>
                    </a:endParaRPr>
                  </a:p>
                </p:txBody>
              </p:sp>
              <p:sp>
                <p:nvSpPr>
                  <p:cNvPr id="77" name="AutoShape 129"/>
                  <p:cNvSpPr>
                    <a:spLocks noChangeArrowheads="1"/>
                  </p:cNvSpPr>
                  <p:nvPr/>
                </p:nvSpPr>
                <p:spPr bwMode="auto">
                  <a:xfrm rot="-5400000">
                    <a:off x="2476" y="6502"/>
                    <a:ext cx="79" cy="136"/>
                  </a:xfrm>
                  <a:prstGeom prst="can">
                    <a:avLst>
                      <a:gd name="adj" fmla="val 31083"/>
                    </a:avLst>
                  </a:prstGeom>
                  <a:gradFill rotWithShape="1">
                    <a:gsLst>
                      <a:gs pos="0">
                        <a:srgbClr val="0000FF"/>
                      </a:gs>
                      <a:gs pos="50000">
                        <a:srgbClr val="0000FF">
                          <a:gamma/>
                          <a:tint val="5882"/>
                          <a:invGamma/>
                        </a:srgbClr>
                      </a:gs>
                      <a:gs pos="100000">
                        <a:srgbClr val="0000FF"/>
                      </a:gs>
                    </a:gsLst>
                    <a:lin ang="5400000" scaled="1"/>
                  </a:gradFill>
                  <a:ln w="15875">
                    <a:solidFill>
                      <a:srgbClr val="0000FF"/>
                    </a:solidFill>
                    <a:round/>
                    <a:headEnd/>
                    <a:tailEnd/>
                  </a:ln>
                </p:spPr>
                <p:txBody>
                  <a:bodyPr/>
                  <a:lstStyle/>
                  <a:p>
                    <a:endParaRPr lang="en-US">
                      <a:solidFill>
                        <a:schemeClr val="bg1"/>
                      </a:solidFill>
                    </a:endParaRPr>
                  </a:p>
                </p:txBody>
              </p:sp>
              <p:sp>
                <p:nvSpPr>
                  <p:cNvPr id="78" name="AutoShape 130"/>
                  <p:cNvSpPr>
                    <a:spLocks noChangeArrowheads="1"/>
                  </p:cNvSpPr>
                  <p:nvPr/>
                </p:nvSpPr>
                <p:spPr bwMode="auto">
                  <a:xfrm rot="-5400000">
                    <a:off x="2392" y="6536"/>
                    <a:ext cx="125" cy="68"/>
                  </a:xfrm>
                  <a:prstGeom prst="can">
                    <a:avLst>
                      <a:gd name="adj" fmla="val 50000"/>
                    </a:avLst>
                  </a:prstGeom>
                  <a:gradFill rotWithShape="1">
                    <a:gsLst>
                      <a:gs pos="0">
                        <a:srgbClr val="0000FF"/>
                      </a:gs>
                      <a:gs pos="50000">
                        <a:srgbClr val="0000FF">
                          <a:gamma/>
                          <a:tint val="5882"/>
                          <a:invGamma/>
                        </a:srgbClr>
                      </a:gs>
                      <a:gs pos="100000">
                        <a:srgbClr val="0000FF"/>
                      </a:gs>
                    </a:gsLst>
                    <a:lin ang="5400000" scaled="1"/>
                  </a:gradFill>
                  <a:ln w="15875">
                    <a:solidFill>
                      <a:srgbClr val="0000FF"/>
                    </a:solidFill>
                    <a:round/>
                    <a:headEnd/>
                    <a:tailEnd/>
                  </a:ln>
                </p:spPr>
                <p:txBody>
                  <a:bodyPr/>
                  <a:lstStyle/>
                  <a:p>
                    <a:endParaRPr lang="en-US">
                      <a:solidFill>
                        <a:schemeClr val="bg1"/>
                      </a:solidFill>
                    </a:endParaRPr>
                  </a:p>
                </p:txBody>
              </p:sp>
            </p:grpSp>
            <p:sp>
              <p:nvSpPr>
                <p:cNvPr id="63" name="Freeform 131"/>
                <p:cNvSpPr>
                  <a:spLocks/>
                </p:cNvSpPr>
                <p:nvPr/>
              </p:nvSpPr>
              <p:spPr bwMode="auto">
                <a:xfrm>
                  <a:off x="3037" y="2431"/>
                  <a:ext cx="1107" cy="1169"/>
                </a:xfrm>
                <a:custGeom>
                  <a:avLst/>
                  <a:gdLst>
                    <a:gd name="T0" fmla="*/ 0 w 1712"/>
                    <a:gd name="T1" fmla="*/ 837 h 1507"/>
                    <a:gd name="T2" fmla="*/ 312 w 1712"/>
                    <a:gd name="T3" fmla="*/ 701 h 1507"/>
                    <a:gd name="T4" fmla="*/ 1141 w 1712"/>
                    <a:gd name="T5" fmla="*/ 1462 h 1507"/>
                    <a:gd name="T6" fmla="*/ 1644 w 1712"/>
                    <a:gd name="T7" fmla="*/ 973 h 1507"/>
                    <a:gd name="T8" fmla="*/ 1548 w 1712"/>
                    <a:gd name="T9" fmla="*/ 158 h 1507"/>
                    <a:gd name="T10" fmla="*/ 1277 w 1712"/>
                    <a:gd name="T11" fmla="*/ 22 h 1507"/>
                    <a:gd name="T12" fmla="*/ 1168 w 1712"/>
                    <a:gd name="T13" fmla="*/ 239 h 1507"/>
                  </a:gdLst>
                  <a:ahLst/>
                  <a:cxnLst>
                    <a:cxn ang="0">
                      <a:pos x="T0" y="T1"/>
                    </a:cxn>
                    <a:cxn ang="0">
                      <a:pos x="T2" y="T3"/>
                    </a:cxn>
                    <a:cxn ang="0">
                      <a:pos x="T4" y="T5"/>
                    </a:cxn>
                    <a:cxn ang="0">
                      <a:pos x="T6" y="T7"/>
                    </a:cxn>
                    <a:cxn ang="0">
                      <a:pos x="T8" y="T9"/>
                    </a:cxn>
                    <a:cxn ang="0">
                      <a:pos x="T10" y="T11"/>
                    </a:cxn>
                    <a:cxn ang="0">
                      <a:pos x="T12" y="T13"/>
                    </a:cxn>
                  </a:cxnLst>
                  <a:rect l="0" t="0" r="r" b="b"/>
                  <a:pathLst>
                    <a:path w="1712" h="1507">
                      <a:moveTo>
                        <a:pt x="0" y="837"/>
                      </a:moveTo>
                      <a:cubicBezTo>
                        <a:pt x="52" y="814"/>
                        <a:pt x="122" y="597"/>
                        <a:pt x="312" y="701"/>
                      </a:cubicBezTo>
                      <a:cubicBezTo>
                        <a:pt x="502" y="805"/>
                        <a:pt x="919" y="1417"/>
                        <a:pt x="1141" y="1462"/>
                      </a:cubicBezTo>
                      <a:cubicBezTo>
                        <a:pt x="1363" y="1507"/>
                        <a:pt x="1576" y="1190"/>
                        <a:pt x="1644" y="973"/>
                      </a:cubicBezTo>
                      <a:cubicBezTo>
                        <a:pt x="1712" y="756"/>
                        <a:pt x="1609" y="316"/>
                        <a:pt x="1548" y="158"/>
                      </a:cubicBezTo>
                      <a:cubicBezTo>
                        <a:pt x="1487" y="0"/>
                        <a:pt x="1340" y="8"/>
                        <a:pt x="1277" y="22"/>
                      </a:cubicBezTo>
                      <a:cubicBezTo>
                        <a:pt x="1214" y="36"/>
                        <a:pt x="1191" y="194"/>
                        <a:pt x="1168" y="239"/>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64" name="Freeform 132"/>
                <p:cNvSpPr>
                  <a:spLocks/>
                </p:cNvSpPr>
                <p:nvPr/>
              </p:nvSpPr>
              <p:spPr bwMode="auto">
                <a:xfrm>
                  <a:off x="5059" y="2957"/>
                  <a:ext cx="235" cy="70"/>
                </a:xfrm>
                <a:custGeom>
                  <a:avLst/>
                  <a:gdLst>
                    <a:gd name="T0" fmla="*/ 5 w 235"/>
                    <a:gd name="T1" fmla="*/ 10 h 70"/>
                    <a:gd name="T2" fmla="*/ 88 w 235"/>
                    <a:gd name="T3" fmla="*/ 66 h 70"/>
                    <a:gd name="T4" fmla="*/ 231 w 235"/>
                    <a:gd name="T5" fmla="*/ 42 h 70"/>
                    <a:gd name="T6" fmla="*/ 117 w 235"/>
                    <a:gd name="T7" fmla="*/ 7 h 70"/>
                    <a:gd name="T8" fmla="*/ 5 w 235"/>
                    <a:gd name="T9" fmla="*/ 10 h 70"/>
                  </a:gdLst>
                  <a:ahLst/>
                  <a:cxnLst>
                    <a:cxn ang="0">
                      <a:pos x="T0" y="T1"/>
                    </a:cxn>
                    <a:cxn ang="0">
                      <a:pos x="T2" y="T3"/>
                    </a:cxn>
                    <a:cxn ang="0">
                      <a:pos x="T4" y="T5"/>
                    </a:cxn>
                    <a:cxn ang="0">
                      <a:pos x="T6" y="T7"/>
                    </a:cxn>
                    <a:cxn ang="0">
                      <a:pos x="T8" y="T9"/>
                    </a:cxn>
                  </a:cxnLst>
                  <a:rect l="0" t="0" r="r" b="b"/>
                  <a:pathLst>
                    <a:path w="235" h="70">
                      <a:moveTo>
                        <a:pt x="5" y="10"/>
                      </a:moveTo>
                      <a:cubicBezTo>
                        <a:pt x="0" y="20"/>
                        <a:pt x="50" y="61"/>
                        <a:pt x="88" y="66"/>
                      </a:cubicBezTo>
                      <a:cubicBezTo>
                        <a:pt x="127" y="70"/>
                        <a:pt x="227" y="52"/>
                        <a:pt x="231" y="42"/>
                      </a:cubicBezTo>
                      <a:cubicBezTo>
                        <a:pt x="235" y="33"/>
                        <a:pt x="155" y="12"/>
                        <a:pt x="117" y="7"/>
                      </a:cubicBezTo>
                      <a:cubicBezTo>
                        <a:pt x="79" y="2"/>
                        <a:pt x="10" y="0"/>
                        <a:pt x="5" y="10"/>
                      </a:cubicBez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65" name="Freeform 133"/>
                <p:cNvSpPr>
                  <a:spLocks/>
                </p:cNvSpPr>
                <p:nvPr/>
              </p:nvSpPr>
              <p:spPr bwMode="auto">
                <a:xfrm>
                  <a:off x="5074" y="3135"/>
                  <a:ext cx="247" cy="73"/>
                </a:xfrm>
                <a:custGeom>
                  <a:avLst/>
                  <a:gdLst>
                    <a:gd name="T0" fmla="*/ 5 w 247"/>
                    <a:gd name="T1" fmla="*/ 12 h 73"/>
                    <a:gd name="T2" fmla="*/ 103 w 247"/>
                    <a:gd name="T3" fmla="*/ 66 h 73"/>
                    <a:gd name="T4" fmla="*/ 242 w 247"/>
                    <a:gd name="T5" fmla="*/ 57 h 73"/>
                    <a:gd name="T6" fmla="*/ 132 w 247"/>
                    <a:gd name="T7" fmla="*/ 7 h 73"/>
                    <a:gd name="T8" fmla="*/ 5 w 247"/>
                    <a:gd name="T9" fmla="*/ 12 h 73"/>
                  </a:gdLst>
                  <a:ahLst/>
                  <a:cxnLst>
                    <a:cxn ang="0">
                      <a:pos x="T0" y="T1"/>
                    </a:cxn>
                    <a:cxn ang="0">
                      <a:pos x="T2" y="T3"/>
                    </a:cxn>
                    <a:cxn ang="0">
                      <a:pos x="T4" y="T5"/>
                    </a:cxn>
                    <a:cxn ang="0">
                      <a:pos x="T6" y="T7"/>
                    </a:cxn>
                    <a:cxn ang="0">
                      <a:pos x="T8" y="T9"/>
                    </a:cxn>
                  </a:cxnLst>
                  <a:rect l="0" t="0" r="r" b="b"/>
                  <a:pathLst>
                    <a:path w="247" h="73">
                      <a:moveTo>
                        <a:pt x="5" y="12"/>
                      </a:moveTo>
                      <a:cubicBezTo>
                        <a:pt x="0" y="22"/>
                        <a:pt x="64" y="59"/>
                        <a:pt x="103" y="66"/>
                      </a:cubicBezTo>
                      <a:cubicBezTo>
                        <a:pt x="142" y="73"/>
                        <a:pt x="237" y="67"/>
                        <a:pt x="242" y="57"/>
                      </a:cubicBezTo>
                      <a:cubicBezTo>
                        <a:pt x="247" y="47"/>
                        <a:pt x="171" y="14"/>
                        <a:pt x="132" y="7"/>
                      </a:cubicBezTo>
                      <a:cubicBezTo>
                        <a:pt x="93" y="0"/>
                        <a:pt x="10" y="2"/>
                        <a:pt x="5" y="12"/>
                      </a:cubicBez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bg1"/>
                    </a:solidFill>
                  </a:endParaRPr>
                </a:p>
              </p:txBody>
            </p:sp>
            <p:sp>
              <p:nvSpPr>
                <p:cNvPr id="66" name="Text Box 134"/>
                <p:cNvSpPr txBox="1">
                  <a:spLocks noChangeArrowheads="1"/>
                </p:cNvSpPr>
                <p:nvPr/>
              </p:nvSpPr>
              <p:spPr bwMode="auto">
                <a:xfrm>
                  <a:off x="2949" y="1770"/>
                  <a:ext cx="341" cy="42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chemeClr val="bg1"/>
                      </a:solidFill>
                      <a:latin typeface="Arial" panose="020B0604020202020204" pitchFamily="34" charset="0"/>
                    </a:rPr>
                    <a:t>a</a:t>
                  </a:r>
                </a:p>
              </p:txBody>
            </p:sp>
            <p:sp>
              <p:nvSpPr>
                <p:cNvPr id="67" name="Text Box 135"/>
                <p:cNvSpPr txBox="1">
                  <a:spLocks noChangeArrowheads="1"/>
                </p:cNvSpPr>
                <p:nvPr/>
              </p:nvSpPr>
              <p:spPr bwMode="auto">
                <a:xfrm>
                  <a:off x="3520" y="1808"/>
                  <a:ext cx="341" cy="42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chemeClr val="bg1"/>
                      </a:solidFill>
                      <a:latin typeface="Arial" panose="020B0604020202020204" pitchFamily="34" charset="0"/>
                    </a:rPr>
                    <a:t>b</a:t>
                  </a:r>
                </a:p>
              </p:txBody>
            </p:sp>
            <p:sp>
              <p:nvSpPr>
                <p:cNvPr id="68" name="Text Box 136"/>
                <p:cNvSpPr txBox="1">
                  <a:spLocks noChangeArrowheads="1"/>
                </p:cNvSpPr>
                <p:nvPr/>
              </p:nvSpPr>
              <p:spPr bwMode="auto">
                <a:xfrm>
                  <a:off x="3546" y="1409"/>
                  <a:ext cx="341" cy="42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solidFill>
                        <a:srgbClr val="0000FF"/>
                      </a:solidFill>
                      <a:latin typeface="Arial" panose="020B0604020202020204" pitchFamily="34" charset="0"/>
                    </a:rPr>
                    <a:t>K</a:t>
                  </a:r>
                  <a:endParaRPr lang="en-US" altLang="en-US" sz="6000">
                    <a:solidFill>
                      <a:srgbClr val="0000FF"/>
                    </a:solidFill>
                    <a:latin typeface="Arial" panose="020B0604020202020204" pitchFamily="34" charset="0"/>
                  </a:endParaRPr>
                </a:p>
              </p:txBody>
            </p:sp>
            <p:sp>
              <p:nvSpPr>
                <p:cNvPr id="69" name="Text Box 137"/>
                <p:cNvSpPr txBox="1">
                  <a:spLocks noChangeArrowheads="1"/>
                </p:cNvSpPr>
                <p:nvPr/>
              </p:nvSpPr>
              <p:spPr bwMode="auto">
                <a:xfrm>
                  <a:off x="3610" y="2869"/>
                  <a:ext cx="341" cy="29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solidFill>
                        <a:srgbClr val="0000FF"/>
                      </a:solidFill>
                      <a:latin typeface="Arial" panose="020B0604020202020204" pitchFamily="34" charset="0"/>
                    </a:rPr>
                    <a:t>C</a:t>
                  </a:r>
                  <a:endParaRPr lang="en-US" altLang="en-US" sz="6000">
                    <a:solidFill>
                      <a:srgbClr val="0000FF"/>
                    </a:solidFill>
                    <a:latin typeface="Arial" panose="020B0604020202020204" pitchFamily="34" charset="0"/>
                  </a:endParaRPr>
                </a:p>
              </p:txBody>
            </p:sp>
            <p:sp>
              <p:nvSpPr>
                <p:cNvPr id="70" name="Text Box 138"/>
                <p:cNvSpPr txBox="1">
                  <a:spLocks noChangeArrowheads="1"/>
                </p:cNvSpPr>
                <p:nvPr/>
              </p:nvSpPr>
              <p:spPr bwMode="auto">
                <a:xfrm flipH="1">
                  <a:off x="4713" y="2999"/>
                  <a:ext cx="291" cy="52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solidFill>
                        <a:srgbClr val="0000FF"/>
                      </a:solidFill>
                      <a:latin typeface="Arial" panose="020B0604020202020204" pitchFamily="34" charset="0"/>
                    </a:rPr>
                    <a:t>L</a:t>
                  </a:r>
                  <a:endParaRPr lang="en-US" altLang="en-US" sz="6000">
                    <a:solidFill>
                      <a:srgbClr val="0000FF"/>
                    </a:solidFill>
                    <a:latin typeface="Arial" panose="020B0604020202020204" pitchFamily="34" charset="0"/>
                  </a:endParaRPr>
                </a:p>
              </p:txBody>
            </p:sp>
            <p:sp>
              <p:nvSpPr>
                <p:cNvPr id="71" name="Text Box 139"/>
                <p:cNvSpPr txBox="1">
                  <a:spLocks noChangeArrowheads="1"/>
                </p:cNvSpPr>
                <p:nvPr/>
              </p:nvSpPr>
              <p:spPr bwMode="auto">
                <a:xfrm>
                  <a:off x="2882" y="3138"/>
                  <a:ext cx="341" cy="29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solidFill>
                        <a:srgbClr val="0000FF"/>
                      </a:solidFill>
                      <a:latin typeface="Arial" panose="020B0604020202020204" pitchFamily="34" charset="0"/>
                    </a:rPr>
                    <a:t>P</a:t>
                  </a:r>
                  <a:endParaRPr lang="en-US" altLang="en-US" sz="6000">
                    <a:solidFill>
                      <a:srgbClr val="0000FF"/>
                    </a:solidFill>
                    <a:latin typeface="Arial" panose="020B0604020202020204" pitchFamily="34" charset="0"/>
                  </a:endParaRPr>
                </a:p>
              </p:txBody>
            </p:sp>
            <p:sp>
              <p:nvSpPr>
                <p:cNvPr id="72" name="Text Box 140"/>
                <p:cNvSpPr txBox="1">
                  <a:spLocks noChangeArrowheads="1"/>
                </p:cNvSpPr>
                <p:nvPr/>
              </p:nvSpPr>
              <p:spPr bwMode="auto">
                <a:xfrm>
                  <a:off x="2742" y="2229"/>
                  <a:ext cx="340" cy="42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solidFill>
                        <a:srgbClr val="0000FF"/>
                      </a:solidFill>
                      <a:latin typeface="Arial" panose="020B0604020202020204" pitchFamily="34" charset="0"/>
                    </a:rPr>
                    <a:t>R</a:t>
                  </a:r>
                  <a:endParaRPr lang="en-US" altLang="en-US" sz="6000">
                    <a:solidFill>
                      <a:srgbClr val="0000FF"/>
                    </a:solidFill>
                    <a:latin typeface="Arial" panose="020B0604020202020204" pitchFamily="34" charset="0"/>
                  </a:endParaRPr>
                </a:p>
              </p:txBody>
            </p:sp>
            <p:sp>
              <p:nvSpPr>
                <p:cNvPr id="73" name="AutoShape 141"/>
                <p:cNvSpPr>
                  <a:spLocks noChangeArrowheads="1"/>
                </p:cNvSpPr>
                <p:nvPr/>
              </p:nvSpPr>
              <p:spPr bwMode="auto">
                <a:xfrm>
                  <a:off x="2976" y="2994"/>
                  <a:ext cx="48" cy="48"/>
                </a:xfrm>
                <a:prstGeom prst="can">
                  <a:avLst>
                    <a:gd name="adj" fmla="val 27606"/>
                  </a:avLst>
                </a:prstGeom>
                <a:solidFill>
                  <a:schemeClr val="hlink"/>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4" name="AutoShape 142"/>
                <p:cNvSpPr>
                  <a:spLocks noChangeArrowheads="1"/>
                </p:cNvSpPr>
                <p:nvPr/>
              </p:nvSpPr>
              <p:spPr bwMode="auto">
                <a:xfrm>
                  <a:off x="3012" y="3034"/>
                  <a:ext cx="48" cy="48"/>
                </a:xfrm>
                <a:prstGeom prst="can">
                  <a:avLst>
                    <a:gd name="adj" fmla="val 27606"/>
                  </a:avLst>
                </a:prstGeom>
                <a:solidFill>
                  <a:schemeClr val="hlink"/>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75" name="Text Box 143"/>
                <p:cNvSpPr txBox="1">
                  <a:spLocks noChangeArrowheads="1"/>
                </p:cNvSpPr>
                <p:nvPr/>
              </p:nvSpPr>
              <p:spPr bwMode="auto">
                <a:xfrm>
                  <a:off x="2640" y="3600"/>
                  <a:ext cx="3120"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vi-VN" altLang="en-US" sz="3200" i="1">
                    <a:solidFill>
                      <a:schemeClr val="bg1"/>
                    </a:solidFill>
                    <a:latin typeface="Arial" panose="020B0604020202020204" pitchFamily="34" charset="0"/>
                  </a:endParaRPr>
                </a:p>
              </p:txBody>
            </p:sp>
          </p:grpSp>
          <p:sp>
            <p:nvSpPr>
              <p:cNvPr id="51" name="Freeform 144"/>
              <p:cNvSpPr>
                <a:spLocks/>
              </p:cNvSpPr>
              <p:nvPr/>
            </p:nvSpPr>
            <p:spPr bwMode="auto">
              <a:xfrm>
                <a:off x="3888" y="2976"/>
                <a:ext cx="990" cy="720"/>
              </a:xfrm>
              <a:custGeom>
                <a:avLst/>
                <a:gdLst>
                  <a:gd name="T0" fmla="*/ 120 w 1032"/>
                  <a:gd name="T1" fmla="*/ 368 h 736"/>
                  <a:gd name="T2" fmla="*/ 24 w 1032"/>
                  <a:gd name="T3" fmla="*/ 176 h 736"/>
                  <a:gd name="T4" fmla="*/ 264 w 1032"/>
                  <a:gd name="T5" fmla="*/ 80 h 736"/>
                  <a:gd name="T6" fmla="*/ 840 w 1032"/>
                  <a:gd name="T7" fmla="*/ 656 h 736"/>
                  <a:gd name="T8" fmla="*/ 984 w 1032"/>
                  <a:gd name="T9" fmla="*/ 560 h 736"/>
                  <a:gd name="T10" fmla="*/ 1032 w 1032"/>
                  <a:gd name="T11" fmla="*/ 608 h 736"/>
                </a:gdLst>
                <a:ahLst/>
                <a:cxnLst>
                  <a:cxn ang="0">
                    <a:pos x="T0" y="T1"/>
                  </a:cxn>
                  <a:cxn ang="0">
                    <a:pos x="T2" y="T3"/>
                  </a:cxn>
                  <a:cxn ang="0">
                    <a:pos x="T4" y="T5"/>
                  </a:cxn>
                  <a:cxn ang="0">
                    <a:pos x="T6" y="T7"/>
                  </a:cxn>
                  <a:cxn ang="0">
                    <a:pos x="T8" y="T9"/>
                  </a:cxn>
                  <a:cxn ang="0">
                    <a:pos x="T10" y="T11"/>
                  </a:cxn>
                </a:cxnLst>
                <a:rect l="0" t="0" r="r" b="b"/>
                <a:pathLst>
                  <a:path w="1032" h="736">
                    <a:moveTo>
                      <a:pt x="120" y="368"/>
                    </a:moveTo>
                    <a:cubicBezTo>
                      <a:pt x="60" y="296"/>
                      <a:pt x="0" y="224"/>
                      <a:pt x="24" y="176"/>
                    </a:cubicBezTo>
                    <a:cubicBezTo>
                      <a:pt x="48" y="128"/>
                      <a:pt x="128" y="0"/>
                      <a:pt x="264" y="80"/>
                    </a:cubicBezTo>
                    <a:cubicBezTo>
                      <a:pt x="400" y="160"/>
                      <a:pt x="720" y="576"/>
                      <a:pt x="840" y="656"/>
                    </a:cubicBezTo>
                    <a:cubicBezTo>
                      <a:pt x="960" y="736"/>
                      <a:pt x="952" y="568"/>
                      <a:pt x="984" y="560"/>
                    </a:cubicBezTo>
                    <a:cubicBezTo>
                      <a:pt x="1016" y="552"/>
                      <a:pt x="1024" y="580"/>
                      <a:pt x="1032" y="608"/>
                    </a:cubicBezTo>
                  </a:path>
                </a:pathLst>
              </a:custGeom>
              <a:noFill/>
              <a:ln w="2857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grpSp>
          <p:nvGrpSpPr>
            <p:cNvPr id="43" name="Group 145"/>
            <p:cNvGrpSpPr>
              <a:grpSpLocks/>
            </p:cNvGrpSpPr>
            <p:nvPr/>
          </p:nvGrpSpPr>
          <p:grpSpPr bwMode="auto">
            <a:xfrm>
              <a:off x="2164" y="330"/>
              <a:ext cx="3544" cy="2901"/>
              <a:chOff x="2164" y="330"/>
              <a:chExt cx="3544" cy="2901"/>
            </a:xfrm>
          </p:grpSpPr>
          <p:sp>
            <p:nvSpPr>
              <p:cNvPr id="44" name="Text Box 146"/>
              <p:cNvSpPr txBox="1">
                <a:spLocks noChangeArrowheads="1"/>
              </p:cNvSpPr>
              <p:nvPr/>
            </p:nvSpPr>
            <p:spPr bwMode="auto">
              <a:xfrm>
                <a:off x="3911" y="330"/>
                <a:ext cx="179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a:solidFill>
                      <a:schemeClr val="bg1"/>
                    </a:solidFill>
                    <a:latin typeface="Arial" panose="020B0604020202020204" pitchFamily="34" charset="0"/>
                  </a:rPr>
                  <a:t>Máy  phát  dao động kí</a:t>
                </a:r>
              </a:p>
            </p:txBody>
          </p:sp>
          <p:sp>
            <p:nvSpPr>
              <p:cNvPr id="45" name="Text Box 147"/>
              <p:cNvSpPr txBox="1">
                <a:spLocks noChangeArrowheads="1"/>
              </p:cNvSpPr>
              <p:nvPr/>
            </p:nvSpPr>
            <p:spPr bwMode="auto">
              <a:xfrm>
                <a:off x="4441" y="2962"/>
                <a:ext cx="86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a:solidFill>
                      <a:schemeClr val="bg1"/>
                    </a:solidFill>
                    <a:latin typeface="Arial" panose="020B0604020202020204" pitchFamily="34" charset="0"/>
                  </a:rPr>
                  <a:t>Cuộn cảm</a:t>
                </a:r>
              </a:p>
            </p:txBody>
          </p:sp>
          <p:sp>
            <p:nvSpPr>
              <p:cNvPr id="46" name="Text Box 148"/>
              <p:cNvSpPr txBox="1">
                <a:spLocks noChangeArrowheads="1"/>
              </p:cNvSpPr>
              <p:nvPr/>
            </p:nvSpPr>
            <p:spPr bwMode="auto">
              <a:xfrm>
                <a:off x="3456" y="2976"/>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a:solidFill>
                      <a:schemeClr val="bg1"/>
                    </a:solidFill>
                    <a:latin typeface="Arial" panose="020B0604020202020204" pitchFamily="34" charset="0"/>
                  </a:rPr>
                  <a:t>Tụ điện</a:t>
                </a:r>
              </a:p>
            </p:txBody>
          </p:sp>
          <p:sp>
            <p:nvSpPr>
              <p:cNvPr id="47" name="Text Box 149"/>
              <p:cNvSpPr txBox="1">
                <a:spLocks noChangeArrowheads="1"/>
              </p:cNvSpPr>
              <p:nvPr/>
            </p:nvSpPr>
            <p:spPr bwMode="auto">
              <a:xfrm>
                <a:off x="2497" y="2979"/>
                <a:ext cx="94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a:solidFill>
                      <a:schemeClr val="bg1"/>
                    </a:solidFill>
                    <a:latin typeface="Arial" panose="020B0604020202020204" pitchFamily="34" charset="0"/>
                  </a:rPr>
                  <a:t>Nguồn điện</a:t>
                </a:r>
              </a:p>
            </p:txBody>
          </p:sp>
          <p:sp>
            <p:nvSpPr>
              <p:cNvPr id="48" name="Text Box 150"/>
              <p:cNvSpPr txBox="1">
                <a:spLocks noChangeArrowheads="1"/>
              </p:cNvSpPr>
              <p:nvPr/>
            </p:nvSpPr>
            <p:spPr bwMode="auto">
              <a:xfrm>
                <a:off x="2164" y="1440"/>
                <a:ext cx="76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a:solidFill>
                      <a:schemeClr val="bg1"/>
                    </a:solidFill>
                    <a:latin typeface="Arial" panose="020B0604020202020204" pitchFamily="34" charset="0"/>
                  </a:rPr>
                  <a:t>Điện trở</a:t>
                </a:r>
              </a:p>
            </p:txBody>
          </p:sp>
          <p:sp>
            <p:nvSpPr>
              <p:cNvPr id="49" name="Text Box 151"/>
              <p:cNvSpPr txBox="1">
                <a:spLocks noChangeArrowheads="1"/>
              </p:cNvSpPr>
              <p:nvPr/>
            </p:nvSpPr>
            <p:spPr bwMode="auto">
              <a:xfrm>
                <a:off x="3025" y="954"/>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a:solidFill>
                      <a:schemeClr val="bg1"/>
                    </a:solidFill>
                    <a:latin typeface="Arial" panose="020B0604020202020204" pitchFamily="34" charset="0"/>
                  </a:rPr>
                  <a:t>Khóa</a:t>
                </a:r>
              </a:p>
            </p:txBody>
          </p:sp>
        </p:grpSp>
      </p:grpSp>
      <p:grpSp>
        <p:nvGrpSpPr>
          <p:cNvPr id="175" name="Group 174"/>
          <p:cNvGrpSpPr/>
          <p:nvPr/>
        </p:nvGrpSpPr>
        <p:grpSpPr>
          <a:xfrm>
            <a:off x="424002" y="3964412"/>
            <a:ext cx="5252170" cy="2757808"/>
            <a:chOff x="567781" y="3443468"/>
            <a:chExt cx="5252170" cy="2757808"/>
          </a:xfrm>
        </p:grpSpPr>
        <p:pic>
          <p:nvPicPr>
            <p:cNvPr id="167" name="Picture 1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781" y="3458076"/>
              <a:ext cx="5182388" cy="2743200"/>
            </a:xfrm>
            <a:prstGeom prst="rect">
              <a:avLst/>
            </a:prstGeom>
          </p:spPr>
        </p:pic>
        <p:grpSp>
          <p:nvGrpSpPr>
            <p:cNvPr id="174" name="Group 173"/>
            <p:cNvGrpSpPr/>
            <p:nvPr/>
          </p:nvGrpSpPr>
          <p:grpSpPr>
            <a:xfrm>
              <a:off x="1184224" y="3443468"/>
              <a:ext cx="4635727" cy="2463740"/>
              <a:chOff x="1184224" y="3443468"/>
              <a:chExt cx="4635727" cy="2463740"/>
            </a:xfrm>
          </p:grpSpPr>
          <p:cxnSp>
            <p:nvCxnSpPr>
              <p:cNvPr id="169" name="Straight Connector 168"/>
              <p:cNvCxnSpPr/>
              <p:nvPr/>
            </p:nvCxnSpPr>
            <p:spPr>
              <a:xfrm>
                <a:off x="1184224" y="4829676"/>
                <a:ext cx="4480560" cy="0"/>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1214119" y="3621208"/>
                <a:ext cx="0" cy="2286000"/>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72" name="Text Box 164"/>
              <p:cNvSpPr txBox="1">
                <a:spLocks noChangeArrowheads="1"/>
              </p:cNvSpPr>
              <p:nvPr/>
            </p:nvSpPr>
            <p:spPr bwMode="auto">
              <a:xfrm>
                <a:off x="5416797" y="4403731"/>
                <a:ext cx="403154" cy="369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spcBef>
                    <a:spcPct val="50000"/>
                  </a:spcBef>
                </a:pPr>
                <a:r>
                  <a:rPr lang="en-US" altLang="en-US">
                    <a:latin typeface="Arial" panose="020B0604020202020204" pitchFamily="34" charset="0"/>
                  </a:rPr>
                  <a:t>t</a:t>
                </a:r>
              </a:p>
            </p:txBody>
          </p:sp>
          <p:sp>
            <p:nvSpPr>
              <p:cNvPr id="173" name="Text Box 164"/>
              <p:cNvSpPr txBox="1">
                <a:spLocks noChangeArrowheads="1"/>
              </p:cNvSpPr>
              <p:nvPr/>
            </p:nvSpPr>
            <p:spPr bwMode="auto">
              <a:xfrm>
                <a:off x="1225039" y="3443468"/>
                <a:ext cx="403154" cy="369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spcBef>
                    <a:spcPct val="50000"/>
                  </a:spcBef>
                </a:pPr>
                <a:r>
                  <a:rPr lang="en-US" altLang="en-US">
                    <a:latin typeface="Arial" panose="020B0604020202020204" pitchFamily="34" charset="0"/>
                  </a:rPr>
                  <a:t>u</a:t>
                </a:r>
              </a:p>
            </p:txBody>
          </p:sp>
        </p:grpSp>
      </p:grpSp>
      <p:sp>
        <p:nvSpPr>
          <p:cNvPr id="176" name="Rectangle 175"/>
          <p:cNvSpPr/>
          <p:nvPr/>
        </p:nvSpPr>
        <p:spPr>
          <a:xfrm>
            <a:off x="303342" y="3006734"/>
            <a:ext cx="5646705" cy="830997"/>
          </a:xfrm>
          <a:prstGeom prst="rect">
            <a:avLst/>
          </a:prstGeom>
        </p:spPr>
        <p:txBody>
          <a:bodyPr wrap="square">
            <a:spAutoFit/>
          </a:bodyPr>
          <a:lstStyle/>
          <a:p>
            <a:pPr lvl="0">
              <a:spcBef>
                <a:spcPts val="600"/>
              </a:spcBef>
              <a:defRPr/>
            </a:pPr>
            <a:r>
              <a:rPr lang="en-US" altLang="en-US" sz="2400" b="1">
                <a:solidFill>
                  <a:srgbClr val="0000FF"/>
                </a:solidFill>
                <a:latin typeface="Times New Roman" panose="02020603050405020304" pitchFamily="18" charset="0"/>
                <a:cs typeface="Times New Roman" panose="02020603050405020304" pitchFamily="18" charset="0"/>
              </a:rPr>
              <a:t>+ Đồ thị điện áp giữa hai bản tụ điện (hoặc hai đầu cuộn cảm) trên dao động kí</a:t>
            </a:r>
          </a:p>
        </p:txBody>
      </p:sp>
      <p:sp>
        <p:nvSpPr>
          <p:cNvPr id="178" name="Freeform 16"/>
          <p:cNvSpPr>
            <a:spLocks/>
          </p:cNvSpPr>
          <p:nvPr/>
        </p:nvSpPr>
        <p:spPr bwMode="auto">
          <a:xfrm>
            <a:off x="2266886" y="1177564"/>
            <a:ext cx="257442" cy="236068"/>
          </a:xfrm>
          <a:custGeom>
            <a:avLst/>
            <a:gdLst>
              <a:gd name="T0" fmla="*/ 72 w 72"/>
              <a:gd name="T1" fmla="*/ 311 h 311"/>
              <a:gd name="T2" fmla="*/ 0 w 72"/>
              <a:gd name="T3" fmla="*/ 0 h 311"/>
            </a:gdLst>
            <a:ahLst/>
            <a:cxnLst>
              <a:cxn ang="0">
                <a:pos x="T0" y="T1"/>
              </a:cxn>
              <a:cxn ang="0">
                <a:pos x="T2" y="T3"/>
              </a:cxn>
            </a:cxnLst>
            <a:rect l="0" t="0" r="r" b="b"/>
            <a:pathLst>
              <a:path w="72" h="311">
                <a:moveTo>
                  <a:pt x="72" y="311"/>
                </a:moveTo>
                <a:lnTo>
                  <a:pt x="0" y="0"/>
                </a:lnTo>
              </a:path>
            </a:pathLst>
          </a:custGeom>
          <a:noFill/>
          <a:ln w="31750">
            <a:solidFill>
              <a:schemeClr val="bg1"/>
            </a:solidFill>
            <a:round/>
            <a:headEnd type="oval"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Text Box 24"/>
          <p:cNvSpPr txBox="1">
            <a:spLocks noChangeArrowheads="1"/>
          </p:cNvSpPr>
          <p:nvPr/>
        </p:nvSpPr>
        <p:spPr bwMode="auto">
          <a:xfrm>
            <a:off x="2210874" y="1671825"/>
            <a:ext cx="679678" cy="369332"/>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a:solidFill>
                  <a:schemeClr val="bg1"/>
                </a:solidFill>
                <a:latin typeface="Arial" panose="020B0604020202020204" pitchFamily="34" charset="0"/>
              </a:rPr>
              <a:t>+  +</a:t>
            </a:r>
          </a:p>
        </p:txBody>
      </p:sp>
      <p:sp>
        <p:nvSpPr>
          <p:cNvPr id="180" name="Text Box 24"/>
          <p:cNvSpPr txBox="1">
            <a:spLocks noChangeArrowheads="1"/>
          </p:cNvSpPr>
          <p:nvPr/>
        </p:nvSpPr>
        <p:spPr bwMode="auto">
          <a:xfrm>
            <a:off x="2217308" y="2011996"/>
            <a:ext cx="679678" cy="369332"/>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a:solidFill>
                  <a:schemeClr val="bg1"/>
                </a:solidFill>
                <a:latin typeface="Arial" panose="020B0604020202020204" pitchFamily="34" charset="0"/>
              </a:rPr>
              <a:t>–  –</a:t>
            </a:r>
          </a:p>
        </p:txBody>
      </p:sp>
      <p:sp>
        <p:nvSpPr>
          <p:cNvPr id="181" name="Freeform 16"/>
          <p:cNvSpPr>
            <a:spLocks/>
          </p:cNvSpPr>
          <p:nvPr/>
        </p:nvSpPr>
        <p:spPr bwMode="auto">
          <a:xfrm rot="5847024">
            <a:off x="2557133" y="1176748"/>
            <a:ext cx="278267" cy="257196"/>
          </a:xfrm>
          <a:custGeom>
            <a:avLst/>
            <a:gdLst>
              <a:gd name="T0" fmla="*/ 72 w 72"/>
              <a:gd name="T1" fmla="*/ 311 h 311"/>
              <a:gd name="T2" fmla="*/ 0 w 72"/>
              <a:gd name="T3" fmla="*/ 0 h 311"/>
            </a:gdLst>
            <a:ahLst/>
            <a:cxnLst>
              <a:cxn ang="0">
                <a:pos x="T0" y="T1"/>
              </a:cxn>
              <a:cxn ang="0">
                <a:pos x="T2" y="T3"/>
              </a:cxn>
            </a:cxnLst>
            <a:rect l="0" t="0" r="r" b="b"/>
            <a:pathLst>
              <a:path w="72" h="311">
                <a:moveTo>
                  <a:pt x="72" y="311"/>
                </a:moveTo>
                <a:lnTo>
                  <a:pt x="0" y="0"/>
                </a:lnTo>
              </a:path>
            </a:pathLst>
          </a:custGeom>
          <a:noFill/>
          <a:ln w="31750">
            <a:solidFill>
              <a:schemeClr val="bg1"/>
            </a:solidFill>
            <a:round/>
            <a:headEnd type="oval"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Text Box 24"/>
          <p:cNvSpPr txBox="1">
            <a:spLocks noChangeArrowheads="1"/>
          </p:cNvSpPr>
          <p:nvPr/>
        </p:nvSpPr>
        <p:spPr bwMode="auto">
          <a:xfrm>
            <a:off x="2281113" y="1670132"/>
            <a:ext cx="679678" cy="369332"/>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a:solidFill>
                  <a:schemeClr val="bg1"/>
                </a:solidFill>
                <a:latin typeface="Arial" panose="020B0604020202020204" pitchFamily="34" charset="0"/>
              </a:rPr>
              <a:t>  +</a:t>
            </a:r>
          </a:p>
        </p:txBody>
      </p:sp>
      <p:sp>
        <p:nvSpPr>
          <p:cNvPr id="183" name="Text Box 24"/>
          <p:cNvSpPr txBox="1">
            <a:spLocks noChangeArrowheads="1"/>
          </p:cNvSpPr>
          <p:nvPr/>
        </p:nvSpPr>
        <p:spPr bwMode="auto">
          <a:xfrm>
            <a:off x="2286963" y="2009988"/>
            <a:ext cx="679678" cy="369332"/>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a:solidFill>
                  <a:schemeClr val="bg1"/>
                </a:solidFill>
                <a:latin typeface="Arial" panose="020B0604020202020204" pitchFamily="34" charset="0"/>
              </a:rPr>
              <a:t>  –</a:t>
            </a:r>
          </a:p>
        </p:txBody>
      </p:sp>
      <p:grpSp>
        <p:nvGrpSpPr>
          <p:cNvPr id="187" name="Group 186"/>
          <p:cNvGrpSpPr/>
          <p:nvPr/>
        </p:nvGrpSpPr>
        <p:grpSpPr>
          <a:xfrm>
            <a:off x="3378997" y="1878811"/>
            <a:ext cx="457200" cy="366713"/>
            <a:chOff x="3378997" y="1878811"/>
            <a:chExt cx="457200" cy="366713"/>
          </a:xfrm>
        </p:grpSpPr>
        <p:cxnSp>
          <p:nvCxnSpPr>
            <p:cNvPr id="184" name="Straight Connector 183"/>
            <p:cNvCxnSpPr/>
            <p:nvPr/>
          </p:nvCxnSpPr>
          <p:spPr>
            <a:xfrm>
              <a:off x="3699219" y="1909940"/>
              <a:ext cx="0" cy="320040"/>
            </a:xfrm>
            <a:prstGeom prst="line">
              <a:avLst/>
            </a:prstGeom>
            <a:ln w="22225">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86" name="Text Box 24"/>
            <p:cNvSpPr txBox="1">
              <a:spLocks noChangeArrowheads="1"/>
            </p:cNvSpPr>
            <p:nvPr/>
          </p:nvSpPr>
          <p:spPr bwMode="auto">
            <a:xfrm>
              <a:off x="3378997" y="1878811"/>
              <a:ext cx="457200" cy="366713"/>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a:solidFill>
                    <a:schemeClr val="bg1"/>
                  </a:solidFill>
                  <a:latin typeface="Times New Roman" panose="02020603050405020304" pitchFamily="18" charset="0"/>
                  <a:cs typeface="Times New Roman" panose="02020603050405020304" pitchFamily="18" charset="0"/>
                </a:rPr>
                <a:t> i</a:t>
              </a:r>
            </a:p>
          </p:txBody>
        </p:sp>
      </p:grpSp>
      <p:sp>
        <p:nvSpPr>
          <p:cNvPr id="188" name="Freeform 16"/>
          <p:cNvSpPr>
            <a:spLocks/>
          </p:cNvSpPr>
          <p:nvPr/>
        </p:nvSpPr>
        <p:spPr bwMode="auto">
          <a:xfrm flipV="1">
            <a:off x="2537266" y="1035656"/>
            <a:ext cx="0" cy="365760"/>
          </a:xfrm>
          <a:custGeom>
            <a:avLst/>
            <a:gdLst>
              <a:gd name="T0" fmla="*/ 72 w 72"/>
              <a:gd name="T1" fmla="*/ 311 h 311"/>
              <a:gd name="T2" fmla="*/ 0 w 72"/>
              <a:gd name="T3" fmla="*/ 0 h 311"/>
            </a:gdLst>
            <a:ahLst/>
            <a:cxnLst>
              <a:cxn ang="0">
                <a:pos x="T0" y="T1"/>
              </a:cxn>
              <a:cxn ang="0">
                <a:pos x="T2" y="T3"/>
              </a:cxn>
            </a:cxnLst>
            <a:rect l="0" t="0" r="r" b="b"/>
            <a:pathLst>
              <a:path w="72" h="311">
                <a:moveTo>
                  <a:pt x="72" y="311"/>
                </a:moveTo>
                <a:lnTo>
                  <a:pt x="0" y="0"/>
                </a:lnTo>
              </a:path>
            </a:pathLst>
          </a:custGeom>
          <a:noFill/>
          <a:ln w="31750">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89" name="Picture 1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648" y="4533563"/>
            <a:ext cx="2682719" cy="2199830"/>
          </a:xfrm>
          <a:prstGeom prst="rect">
            <a:avLst/>
          </a:prstGeom>
        </p:spPr>
      </p:pic>
    </p:spTree>
    <p:extLst>
      <p:ext uri="{BB962C8B-B14F-4D97-AF65-F5344CB8AC3E}">
        <p14:creationId xmlns:p14="http://schemas.microsoft.com/office/powerpoint/2010/main" val="19655602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left)">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ircle(out)">
                                      <p:cBhvr>
                                        <p:cTn id="19" dur="2000"/>
                                        <p:tgtEl>
                                          <p:spTgt spid="4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wipe(down)">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78"/>
                                        </p:tgtEl>
                                        <p:attrNameLst>
                                          <p:attrName>style.visibility</p:attrName>
                                        </p:attrNameLst>
                                      </p:cBhvr>
                                      <p:to>
                                        <p:strVal val="visible"/>
                                      </p:to>
                                    </p:set>
                                    <p:animEffect transition="in" filter="wipe(right)">
                                      <p:cBhvr>
                                        <p:cTn id="27" dur="500"/>
                                        <p:tgtEl>
                                          <p:spTgt spid="178"/>
                                        </p:tgtEl>
                                      </p:cBhvr>
                                    </p:animEffect>
                                  </p:childTnLst>
                                </p:cTn>
                              </p:par>
                              <p:par>
                                <p:cTn id="28" presetID="22" presetClass="exit" presetSubtype="1" fill="hold" grpId="1" nodeType="withEffect">
                                  <p:stCondLst>
                                    <p:cond delay="0"/>
                                  </p:stCondLst>
                                  <p:childTnLst>
                                    <p:animEffect transition="out" filter="wipe(up)">
                                      <p:cBhvr>
                                        <p:cTn id="29" dur="500"/>
                                        <p:tgtEl>
                                          <p:spTgt spid="188"/>
                                        </p:tgtEl>
                                      </p:cBhvr>
                                    </p:animEffect>
                                    <p:set>
                                      <p:cBhvr>
                                        <p:cTn id="30" dur="1" fill="hold">
                                          <p:stCondLst>
                                            <p:cond delay="499"/>
                                          </p:stCondLst>
                                        </p:cTn>
                                        <p:tgtEl>
                                          <p:spTgt spid="188"/>
                                        </p:tgtEl>
                                        <p:attrNameLst>
                                          <p:attrName>style.visibility</p:attrName>
                                        </p:attrNameLst>
                                      </p:cBhvr>
                                      <p:to>
                                        <p:strVal val="hidden"/>
                                      </p:to>
                                    </p:set>
                                  </p:childTnLst>
                                </p:cTn>
                              </p:par>
                              <p:par>
                                <p:cTn id="31" presetID="22" presetClass="entr" presetSubtype="2" fill="hold" grpId="0" nodeType="withEffect">
                                  <p:stCondLst>
                                    <p:cond delay="0"/>
                                  </p:stCondLst>
                                  <p:childTnLst>
                                    <p:set>
                                      <p:cBhvr>
                                        <p:cTn id="32" dur="1" fill="hold">
                                          <p:stCondLst>
                                            <p:cond delay="0"/>
                                          </p:stCondLst>
                                        </p:cTn>
                                        <p:tgtEl>
                                          <p:spTgt spid="179"/>
                                        </p:tgtEl>
                                        <p:attrNameLst>
                                          <p:attrName>style.visibility</p:attrName>
                                        </p:attrNameLst>
                                      </p:cBhvr>
                                      <p:to>
                                        <p:strVal val="visible"/>
                                      </p:to>
                                    </p:set>
                                    <p:animEffect transition="in" filter="wipe(right)">
                                      <p:cBhvr>
                                        <p:cTn id="33" dur="500"/>
                                        <p:tgtEl>
                                          <p:spTgt spid="179"/>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80"/>
                                        </p:tgtEl>
                                        <p:attrNameLst>
                                          <p:attrName>style.visibility</p:attrName>
                                        </p:attrNameLst>
                                      </p:cBhvr>
                                      <p:to>
                                        <p:strVal val="visible"/>
                                      </p:to>
                                    </p:set>
                                    <p:animEffect transition="in" filter="wipe(right)">
                                      <p:cBhvr>
                                        <p:cTn id="36" dur="500"/>
                                        <p:tgtEl>
                                          <p:spTgt spid="18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1"/>
                                        </p:tgtEl>
                                        <p:attrNameLst>
                                          <p:attrName>style.visibility</p:attrName>
                                        </p:attrNameLst>
                                      </p:cBhvr>
                                      <p:to>
                                        <p:strVal val="visible"/>
                                      </p:to>
                                    </p:set>
                                    <p:animEffect transition="in" filter="wipe(down)">
                                      <p:cBhvr>
                                        <p:cTn id="41" dur="500"/>
                                        <p:tgtEl>
                                          <p:spTgt spid="181"/>
                                        </p:tgtEl>
                                      </p:cBhvr>
                                    </p:animEffect>
                                  </p:childTnLst>
                                </p:cTn>
                              </p:par>
                              <p:par>
                                <p:cTn id="42" presetID="22" presetClass="exit" presetSubtype="4" fill="hold" grpId="1" nodeType="withEffect">
                                  <p:stCondLst>
                                    <p:cond delay="0"/>
                                  </p:stCondLst>
                                  <p:childTnLst>
                                    <p:animEffect transition="out" filter="wipe(down)">
                                      <p:cBhvr>
                                        <p:cTn id="43" dur="500"/>
                                        <p:tgtEl>
                                          <p:spTgt spid="178"/>
                                        </p:tgtEl>
                                      </p:cBhvr>
                                    </p:animEffect>
                                    <p:set>
                                      <p:cBhvr>
                                        <p:cTn id="44" dur="1" fill="hold">
                                          <p:stCondLst>
                                            <p:cond delay="499"/>
                                          </p:stCondLst>
                                        </p:cTn>
                                        <p:tgtEl>
                                          <p:spTgt spid="178"/>
                                        </p:tgtEl>
                                        <p:attrNameLst>
                                          <p:attrName>style.visibility</p:attrName>
                                        </p:attrNameLst>
                                      </p:cBhvr>
                                      <p:to>
                                        <p:strVal val="hidden"/>
                                      </p:to>
                                    </p:set>
                                  </p:childTnLst>
                                </p:cTn>
                              </p:par>
                              <p:par>
                                <p:cTn id="45" presetID="22" presetClass="exit" presetSubtype="4" fill="hold" grpId="1" nodeType="withEffect">
                                  <p:stCondLst>
                                    <p:cond delay="0"/>
                                  </p:stCondLst>
                                  <p:childTnLst>
                                    <p:animEffect transition="out" filter="wipe(down)">
                                      <p:cBhvr>
                                        <p:cTn id="46" dur="500"/>
                                        <p:tgtEl>
                                          <p:spTgt spid="179"/>
                                        </p:tgtEl>
                                      </p:cBhvr>
                                    </p:animEffect>
                                    <p:set>
                                      <p:cBhvr>
                                        <p:cTn id="47" dur="1" fill="hold">
                                          <p:stCondLst>
                                            <p:cond delay="499"/>
                                          </p:stCondLst>
                                        </p:cTn>
                                        <p:tgtEl>
                                          <p:spTgt spid="179"/>
                                        </p:tgtEl>
                                        <p:attrNameLst>
                                          <p:attrName>style.visibility</p:attrName>
                                        </p:attrNameLst>
                                      </p:cBhvr>
                                      <p:to>
                                        <p:strVal val="hidden"/>
                                      </p:to>
                                    </p:set>
                                  </p:childTnLst>
                                </p:cTn>
                              </p:par>
                              <p:par>
                                <p:cTn id="48" presetID="22" presetClass="exit" presetSubtype="4" fill="hold" grpId="1" nodeType="withEffect">
                                  <p:stCondLst>
                                    <p:cond delay="0"/>
                                  </p:stCondLst>
                                  <p:childTnLst>
                                    <p:animEffect transition="out" filter="wipe(down)">
                                      <p:cBhvr>
                                        <p:cTn id="49" dur="500"/>
                                        <p:tgtEl>
                                          <p:spTgt spid="180"/>
                                        </p:tgtEl>
                                      </p:cBhvr>
                                    </p:animEffect>
                                    <p:set>
                                      <p:cBhvr>
                                        <p:cTn id="50" dur="1" fill="hold">
                                          <p:stCondLst>
                                            <p:cond delay="499"/>
                                          </p:stCondLst>
                                        </p:cTn>
                                        <p:tgtEl>
                                          <p:spTgt spid="180"/>
                                        </p:tgtEl>
                                        <p:attrNameLst>
                                          <p:attrName>style.visibility</p:attrName>
                                        </p:attrNameLst>
                                      </p:cBhvr>
                                      <p:to>
                                        <p:strVal val="hidden"/>
                                      </p:to>
                                    </p:set>
                                  </p:childTnLst>
                                </p:cTn>
                              </p:par>
                              <p:par>
                                <p:cTn id="51" presetID="22" presetClass="entr" presetSubtype="2" fill="hold" grpId="0" nodeType="withEffect">
                                  <p:stCondLst>
                                    <p:cond delay="0"/>
                                  </p:stCondLst>
                                  <p:childTnLst>
                                    <p:set>
                                      <p:cBhvr>
                                        <p:cTn id="52" dur="1" fill="hold">
                                          <p:stCondLst>
                                            <p:cond delay="0"/>
                                          </p:stCondLst>
                                        </p:cTn>
                                        <p:tgtEl>
                                          <p:spTgt spid="182"/>
                                        </p:tgtEl>
                                        <p:attrNameLst>
                                          <p:attrName>style.visibility</p:attrName>
                                        </p:attrNameLst>
                                      </p:cBhvr>
                                      <p:to>
                                        <p:strVal val="visible"/>
                                      </p:to>
                                    </p:set>
                                    <p:animEffect transition="in" filter="wipe(right)">
                                      <p:cBhvr>
                                        <p:cTn id="53" dur="500"/>
                                        <p:tgtEl>
                                          <p:spTgt spid="182"/>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83"/>
                                        </p:tgtEl>
                                        <p:attrNameLst>
                                          <p:attrName>style.visibility</p:attrName>
                                        </p:attrNameLst>
                                      </p:cBhvr>
                                      <p:to>
                                        <p:strVal val="visible"/>
                                      </p:to>
                                    </p:set>
                                    <p:animEffect transition="in" filter="wipe(right)">
                                      <p:cBhvr>
                                        <p:cTn id="56" dur="500"/>
                                        <p:tgtEl>
                                          <p:spTgt spid="183"/>
                                        </p:tgtEl>
                                      </p:cBhvr>
                                    </p:animEffect>
                                  </p:childTnLst>
                                </p:cTn>
                              </p:par>
                              <p:par>
                                <p:cTn id="57" presetID="22" presetClass="entr" presetSubtype="1" fill="hold" nodeType="withEffect">
                                  <p:stCondLst>
                                    <p:cond delay="0"/>
                                  </p:stCondLst>
                                  <p:childTnLst>
                                    <p:set>
                                      <p:cBhvr>
                                        <p:cTn id="58" dur="1" fill="hold">
                                          <p:stCondLst>
                                            <p:cond delay="0"/>
                                          </p:stCondLst>
                                        </p:cTn>
                                        <p:tgtEl>
                                          <p:spTgt spid="187"/>
                                        </p:tgtEl>
                                        <p:attrNameLst>
                                          <p:attrName>style.visibility</p:attrName>
                                        </p:attrNameLst>
                                      </p:cBhvr>
                                      <p:to>
                                        <p:strVal val="visible"/>
                                      </p:to>
                                    </p:set>
                                    <p:animEffect transition="in" filter="wipe(up)">
                                      <p:cBhvr>
                                        <p:cTn id="59" dur="500"/>
                                        <p:tgtEl>
                                          <p:spTgt spid="18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9"/>
                                        </p:tgtEl>
                                        <p:attrNameLst>
                                          <p:attrName>style.visibility</p:attrName>
                                        </p:attrNameLst>
                                      </p:cBhvr>
                                      <p:to>
                                        <p:strVal val="visible"/>
                                      </p:to>
                                    </p:set>
                                    <p:animEffect transition="in" filter="wipe(left)">
                                      <p:cBhvr>
                                        <p:cTn id="64" dur="500"/>
                                        <p:tgtEl>
                                          <p:spTgt spid="18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6"/>
                                        </p:tgtEl>
                                        <p:attrNameLst>
                                          <p:attrName>style.visibility</p:attrName>
                                        </p:attrNameLst>
                                      </p:cBhvr>
                                      <p:to>
                                        <p:strVal val="visible"/>
                                      </p:to>
                                    </p:set>
                                    <p:animEffect transition="in" filter="wipe(left)">
                                      <p:cBhvr>
                                        <p:cTn id="69" dur="500"/>
                                        <p:tgtEl>
                                          <p:spTgt spid="1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75"/>
                                        </p:tgtEl>
                                        <p:attrNameLst>
                                          <p:attrName>style.visibility</p:attrName>
                                        </p:attrNameLst>
                                      </p:cBhvr>
                                      <p:to>
                                        <p:strVal val="visible"/>
                                      </p:to>
                                    </p:set>
                                    <p:animEffect transition="in" filter="wipe(left)">
                                      <p:cBhvr>
                                        <p:cTn id="74"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6" grpId="0"/>
      <p:bldP spid="178" grpId="0" animBg="1"/>
      <p:bldP spid="178" grpId="1" animBg="1"/>
      <p:bldP spid="179" grpId="0"/>
      <p:bldP spid="179" grpId="1"/>
      <p:bldP spid="180" grpId="0"/>
      <p:bldP spid="180" grpId="1"/>
      <p:bldP spid="181" grpId="0" animBg="1"/>
      <p:bldP spid="182" grpId="0"/>
      <p:bldP spid="183" grpId="0"/>
      <p:bldP spid="188" grpId="0" animBg="1"/>
      <p:bldP spid="18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3"/>
          <p:cNvSpPr txBox="1">
            <a:spLocks noChangeArrowheads="1"/>
          </p:cNvSpPr>
          <p:nvPr/>
        </p:nvSpPr>
        <p:spPr bwMode="auto">
          <a:xfrm>
            <a:off x="685007" y="1091147"/>
            <a:ext cx="55103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1. Cấu tạo (Mạch dao động là gì?)</a:t>
            </a:r>
          </a:p>
        </p:txBody>
      </p:sp>
      <p:sp>
        <p:nvSpPr>
          <p:cNvPr id="8" name="Text Box 24"/>
          <p:cNvSpPr txBox="1">
            <a:spLocks noChangeArrowheads="1"/>
          </p:cNvSpPr>
          <p:nvPr/>
        </p:nvSpPr>
        <p:spPr bwMode="auto">
          <a:xfrm>
            <a:off x="898757" y="2389362"/>
            <a:ext cx="63487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66700" eaLnBrk="0" hangingPunct="0">
              <a:defRPr>
                <a:solidFill>
                  <a:schemeClr val="tx1"/>
                </a:solidFill>
                <a:latin typeface="Arial" panose="020B0604020202020204" pitchFamily="34" charset="0"/>
              </a:defRPr>
            </a:lvl1pPr>
            <a:lvl2pPr marL="541338"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eaLnBrk="1" hangingPunct="1"/>
            <a:r>
              <a:rPr lang="en-US" altLang="en-US" sz="2400">
                <a:solidFill>
                  <a:schemeClr val="bg1"/>
                </a:solidFill>
                <a:latin typeface="Times New Roman" panose="02020603050405020304" pitchFamily="18" charset="0"/>
                <a:cs typeface="Times New Roman" panose="02020603050405020304" pitchFamily="18" charset="0"/>
              </a:rPr>
              <a:t>- Nếu điện trở của mạch coi như bằng không, thì mạch là mạch dao động lý tưởng.</a:t>
            </a:r>
          </a:p>
        </p:txBody>
      </p:sp>
      <p:sp>
        <p:nvSpPr>
          <p:cNvPr id="9" name="Text Box 37"/>
          <p:cNvSpPr txBox="1">
            <a:spLocks noChangeArrowheads="1"/>
          </p:cNvSpPr>
          <p:nvPr/>
        </p:nvSpPr>
        <p:spPr bwMode="auto">
          <a:xfrm>
            <a:off x="468313" y="701298"/>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I. MẠCH DAO ĐỘNG:</a:t>
            </a:r>
          </a:p>
        </p:txBody>
      </p:sp>
      <p:sp>
        <p:nvSpPr>
          <p:cNvPr id="10" name="Text Box 38"/>
          <p:cNvSpPr txBox="1">
            <a:spLocks noChangeArrowheads="1"/>
          </p:cNvSpPr>
          <p:nvPr/>
        </p:nvSpPr>
        <p:spPr bwMode="auto">
          <a:xfrm>
            <a:off x="685007" y="3179233"/>
            <a:ext cx="316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2. Hoạt động:</a:t>
            </a:r>
          </a:p>
        </p:txBody>
      </p:sp>
      <p:sp>
        <p:nvSpPr>
          <p:cNvPr id="3" name="Rectangle 2"/>
          <p:cNvSpPr/>
          <p:nvPr/>
        </p:nvSpPr>
        <p:spPr>
          <a:xfrm>
            <a:off x="898757" y="1522697"/>
            <a:ext cx="6416443" cy="830997"/>
          </a:xfrm>
          <a:prstGeom prst="rect">
            <a:avLst/>
          </a:prstGeom>
        </p:spPr>
        <p:txBody>
          <a:bodyPr wrap="square">
            <a:spAutoFit/>
          </a:bodyPr>
          <a:lstStyle/>
          <a:p>
            <a:pPr lvl="0" algn="just"/>
            <a:r>
              <a:rPr lang="en-US" altLang="en-US" sz="2400">
                <a:solidFill>
                  <a:prstClr val="white"/>
                </a:solidFill>
                <a:latin typeface="Times New Roman" panose="02020603050405020304" pitchFamily="18" charset="0"/>
                <a:cs typeface="Times New Roman" panose="02020603050405020304" pitchFamily="18" charset="0"/>
              </a:rPr>
              <a:t>- Một cuộn cảm L mắc nối tiếp với một tụ điện C thành một mạch điện kín gọi là mạch dao động.</a:t>
            </a:r>
          </a:p>
        </p:txBody>
      </p:sp>
      <p:sp>
        <p:nvSpPr>
          <p:cNvPr id="11" name="Rectangle 10"/>
          <p:cNvSpPr/>
          <p:nvPr/>
        </p:nvSpPr>
        <p:spPr>
          <a:xfrm>
            <a:off x="2125133" y="237067"/>
            <a:ext cx="8162869"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BÀI 20. MẠCH DAO ĐỘNG</a:t>
            </a:r>
            <a:endParaRPr lang="en-US" sz="3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cxnSp>
        <p:nvCxnSpPr>
          <p:cNvPr id="12" name="Straight Connector 11"/>
          <p:cNvCxnSpPr/>
          <p:nvPr/>
        </p:nvCxnSpPr>
        <p:spPr>
          <a:xfrm>
            <a:off x="7399868" y="935907"/>
            <a:ext cx="0" cy="566928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98757" y="3641474"/>
            <a:ext cx="6348710" cy="1569660"/>
          </a:xfrm>
          <a:prstGeom prst="rect">
            <a:avLst/>
          </a:prstGeom>
        </p:spPr>
        <p:txBody>
          <a:bodyPr wrap="square">
            <a:spAutoFit/>
          </a:bodyPr>
          <a:lstStyle/>
          <a:p>
            <a:pPr lvl="0" algn="just">
              <a:spcBef>
                <a:spcPct val="50000"/>
              </a:spcBef>
            </a:pPr>
            <a:r>
              <a:rPr lang="en-US" altLang="en-US" sz="2400">
                <a:solidFill>
                  <a:prstClr val="white"/>
                </a:solidFill>
                <a:latin typeface="Times New Roman" panose="02020603050405020304" pitchFamily="18" charset="0"/>
                <a:cs typeface="Times New Roman" panose="02020603050405020304" pitchFamily="18" charset="0"/>
              </a:rPr>
              <a:t>- Muốn mạch hoạt động ta phải tích điện cho tụ điện rồi cho nó phóng điện trong mạch. Tụ điện phóng điện qua lại trong mạch nhiều lần, tạo ra dòng điện xoay chiều trong mạch.</a:t>
            </a:r>
          </a:p>
        </p:txBody>
      </p:sp>
      <p:sp>
        <p:nvSpPr>
          <p:cNvPr id="16" name="Rectangle 15"/>
          <p:cNvSpPr/>
          <p:nvPr/>
        </p:nvSpPr>
        <p:spPr>
          <a:xfrm>
            <a:off x="685007" y="5172885"/>
            <a:ext cx="2388795" cy="461665"/>
          </a:xfrm>
          <a:prstGeom prst="rect">
            <a:avLst/>
          </a:prstGeom>
        </p:spPr>
        <p:txBody>
          <a:bodyPr wrap="none">
            <a:spAutoFit/>
          </a:bodyPr>
          <a:lstStyle/>
          <a:p>
            <a:pPr lvl="0" eaLnBrk="0" fontAlgn="base" hangingPunct="0">
              <a:spcBef>
                <a:spcPct val="50000"/>
              </a:spcBef>
              <a:spcAft>
                <a:spcPct val="0"/>
              </a:spcAft>
            </a:pPr>
            <a:r>
              <a:rPr lang="en-US" altLang="en-US" sz="2400" b="1">
                <a:solidFill>
                  <a:prstClr val="white"/>
                </a:solidFill>
                <a:latin typeface="Times New Roman" panose="02020603050405020304" pitchFamily="18" charset="0"/>
                <a:cs typeface="Times New Roman" panose="02020603050405020304" pitchFamily="18" charset="0"/>
              </a:rPr>
              <a:t>3. Sử dụng mạch</a:t>
            </a:r>
          </a:p>
        </p:txBody>
      </p:sp>
      <p:sp>
        <p:nvSpPr>
          <p:cNvPr id="17" name="Rectangle 16"/>
          <p:cNvSpPr/>
          <p:nvPr/>
        </p:nvSpPr>
        <p:spPr>
          <a:xfrm>
            <a:off x="841831" y="5557211"/>
            <a:ext cx="6405635" cy="1200329"/>
          </a:xfrm>
          <a:prstGeom prst="rect">
            <a:avLst/>
          </a:prstGeom>
        </p:spPr>
        <p:txBody>
          <a:bodyPr wrap="square">
            <a:spAutoFit/>
          </a:bodyPr>
          <a:lstStyle/>
          <a:p>
            <a:pPr lvl="0" algn="just" eaLnBrk="0" fontAlgn="base" hangingPunct="0">
              <a:spcBef>
                <a:spcPct val="50000"/>
              </a:spcBef>
              <a:spcAft>
                <a:spcPct val="0"/>
              </a:spcAft>
            </a:pPr>
            <a:r>
              <a:rPr lang="en-US" altLang="en-US" sz="2400">
                <a:solidFill>
                  <a:prstClr val="white"/>
                </a:solidFill>
                <a:latin typeface="Times New Roman" panose="02020603050405020304" pitchFamily="18" charset="0"/>
                <a:cs typeface="Times New Roman" panose="02020603050405020304" pitchFamily="18" charset="0"/>
              </a:rPr>
              <a:t>- Người ta sử dụng điện áp xoay chiều được tạo ra giữa hai bản của tụ điện bằng cách nối hai bản này với mạch ngoài.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7845" y="3338625"/>
            <a:ext cx="3080729" cy="2526198"/>
          </a:xfrm>
          <a:prstGeom prst="rect">
            <a:avLst/>
          </a:prstGeom>
        </p:spPr>
      </p:pic>
      <p:grpSp>
        <p:nvGrpSpPr>
          <p:cNvPr id="25" name="Group 21"/>
          <p:cNvGrpSpPr>
            <a:grpSpLocks/>
          </p:cNvGrpSpPr>
          <p:nvPr/>
        </p:nvGrpSpPr>
        <p:grpSpPr bwMode="auto">
          <a:xfrm>
            <a:off x="8960002" y="1196102"/>
            <a:ext cx="1776413" cy="1827213"/>
            <a:chOff x="4143" y="576"/>
            <a:chExt cx="1119" cy="1151"/>
          </a:xfrm>
          <a:solidFill>
            <a:srgbClr val="22603B"/>
          </a:solidFill>
        </p:grpSpPr>
        <p:sp>
          <p:nvSpPr>
            <p:cNvPr id="26" name="Text Box 22"/>
            <p:cNvSpPr txBox="1">
              <a:spLocks noChangeArrowheads="1"/>
            </p:cNvSpPr>
            <p:nvPr/>
          </p:nvSpPr>
          <p:spPr bwMode="auto">
            <a:xfrm>
              <a:off x="4397" y="1044"/>
              <a:ext cx="282" cy="304"/>
            </a:xfrm>
            <a:prstGeom prst="rect">
              <a:avLst/>
            </a:prstGeom>
            <a:grpFill/>
            <a:ln>
              <a:noFill/>
            </a:ln>
            <a:extLst>
              <a:ext uri="{91240B29-F687-4F45-9708-019B960494DF}">
                <a14:hiddenLine xmlns:a14="http://schemas.microsoft.com/office/drawing/2010/main" w="22225">
                  <a:solidFill>
                    <a:schemeClr val="tx1"/>
                  </a:solidFill>
                  <a:miter lim="800000"/>
                  <a:headEnd/>
                  <a:tailEnd/>
                </a14:hiddenLine>
              </a:ext>
            </a:extLst>
          </p:spPr>
          <p:txBody>
            <a:bodyPr/>
            <a:lstStyle/>
            <a:p>
              <a:r>
                <a:rPr lang="en-US" altLang="en-US" sz="2400">
                  <a:solidFill>
                    <a:schemeClr val="bg1"/>
                  </a:solidFill>
                  <a:latin typeface="Arial" panose="020B0604020202020204" pitchFamily="34" charset="0"/>
                </a:rPr>
                <a:t>C</a:t>
              </a:r>
            </a:p>
          </p:txBody>
        </p:sp>
        <p:sp>
          <p:nvSpPr>
            <p:cNvPr id="31" name="Text Box 27"/>
            <p:cNvSpPr txBox="1">
              <a:spLocks noChangeArrowheads="1"/>
            </p:cNvSpPr>
            <p:nvPr/>
          </p:nvSpPr>
          <p:spPr bwMode="auto">
            <a:xfrm>
              <a:off x="4881" y="1030"/>
              <a:ext cx="254" cy="263"/>
            </a:xfrm>
            <a:prstGeom prst="rect">
              <a:avLst/>
            </a:prstGeom>
            <a:grpFill/>
            <a:ln>
              <a:noFill/>
            </a:ln>
            <a:extLst>
              <a:ext uri="{91240B29-F687-4F45-9708-019B960494DF}">
                <a14:hiddenLine xmlns:a14="http://schemas.microsoft.com/office/drawing/2010/main" w="22225">
                  <a:solidFill>
                    <a:schemeClr val="tx1"/>
                  </a:solidFill>
                  <a:miter lim="800000"/>
                  <a:headEnd/>
                  <a:tailEnd/>
                </a14:hiddenLine>
              </a:ext>
            </a:extLst>
          </p:spPr>
          <p:txBody>
            <a:bodyPr/>
            <a:lstStyle/>
            <a:p>
              <a:r>
                <a:rPr lang="en-US" altLang="en-US" sz="2400">
                  <a:solidFill>
                    <a:schemeClr val="bg1"/>
                  </a:solidFill>
                  <a:latin typeface="Arial" panose="020B0604020202020204" pitchFamily="34" charset="0"/>
                </a:rPr>
                <a:t>L</a:t>
              </a:r>
            </a:p>
          </p:txBody>
        </p:sp>
        <p:sp>
          <p:nvSpPr>
            <p:cNvPr id="32" name="Line 28"/>
            <p:cNvSpPr>
              <a:spLocks noChangeShapeType="1"/>
            </p:cNvSpPr>
            <p:nvPr/>
          </p:nvSpPr>
          <p:spPr bwMode="auto">
            <a:xfrm flipH="1" flipV="1">
              <a:off x="4277" y="1211"/>
              <a:ext cx="0" cy="512"/>
            </a:xfrm>
            <a:prstGeom prst="line">
              <a:avLst/>
            </a:prstGeom>
            <a:grpFill/>
            <a:ln w="31750">
              <a:solidFill>
                <a:schemeClr val="bg1"/>
              </a:solidFill>
              <a:round/>
              <a:headEnd/>
              <a:tailEnd/>
            </a:ln>
          </p:spPr>
          <p:txBody>
            <a:bodyPr/>
            <a:lstStyle/>
            <a:p>
              <a:endParaRPr lang="en-US"/>
            </a:p>
          </p:txBody>
        </p:sp>
        <p:sp>
          <p:nvSpPr>
            <p:cNvPr id="39" name="Line 29"/>
            <p:cNvSpPr>
              <a:spLocks noChangeShapeType="1"/>
            </p:cNvSpPr>
            <p:nvPr/>
          </p:nvSpPr>
          <p:spPr bwMode="auto">
            <a:xfrm flipV="1">
              <a:off x="4272" y="576"/>
              <a:ext cx="0" cy="566"/>
            </a:xfrm>
            <a:prstGeom prst="line">
              <a:avLst/>
            </a:prstGeom>
            <a:grpFill/>
            <a:ln w="31750">
              <a:solidFill>
                <a:schemeClr val="bg1"/>
              </a:solidFill>
              <a:round/>
              <a:headEnd/>
              <a:tailEnd/>
            </a:ln>
          </p:spPr>
          <p:txBody>
            <a:bodyPr/>
            <a:lstStyle/>
            <a:p>
              <a:endParaRPr lang="en-US"/>
            </a:p>
          </p:txBody>
        </p:sp>
        <p:sp>
          <p:nvSpPr>
            <p:cNvPr id="40" name="Freeform 30"/>
            <p:cNvSpPr>
              <a:spLocks/>
            </p:cNvSpPr>
            <p:nvPr/>
          </p:nvSpPr>
          <p:spPr bwMode="auto">
            <a:xfrm>
              <a:off x="5118" y="839"/>
              <a:ext cx="144" cy="624"/>
            </a:xfrm>
            <a:custGeom>
              <a:avLst/>
              <a:gdLst>
                <a:gd name="T0" fmla="*/ 291 w 582"/>
                <a:gd name="T1" fmla="*/ 1 h 362"/>
                <a:gd name="T2" fmla="*/ 497 w 582"/>
                <a:gd name="T3" fmla="*/ 14 h 362"/>
                <a:gd name="T4" fmla="*/ 582 w 582"/>
                <a:gd name="T5" fmla="*/ 38 h 362"/>
                <a:gd name="T6" fmla="*/ 497 w 582"/>
                <a:gd name="T7" fmla="*/ 61 h 362"/>
                <a:gd name="T8" fmla="*/ 291 w 582"/>
                <a:gd name="T9" fmla="*/ 75 h 362"/>
                <a:gd name="T10" fmla="*/ 85 w 582"/>
                <a:gd name="T11" fmla="*/ 73 h 362"/>
                <a:gd name="T12" fmla="*/ 0 w 582"/>
                <a:gd name="T13" fmla="*/ 61 h 362"/>
                <a:gd name="T14" fmla="*/ 85 w 582"/>
                <a:gd name="T15" fmla="*/ 50 h 362"/>
                <a:gd name="T16" fmla="*/ 291 w 582"/>
                <a:gd name="T17" fmla="*/ 48 h 362"/>
                <a:gd name="T18" fmla="*/ 497 w 582"/>
                <a:gd name="T19" fmla="*/ 61 h 362"/>
                <a:gd name="T20" fmla="*/ 582 w 582"/>
                <a:gd name="T21" fmla="*/ 85 h 362"/>
                <a:gd name="T22" fmla="*/ 497 w 582"/>
                <a:gd name="T23" fmla="*/ 109 h 362"/>
                <a:gd name="T24" fmla="*/ 291 w 582"/>
                <a:gd name="T25" fmla="*/ 122 h 362"/>
                <a:gd name="T26" fmla="*/ 85 w 582"/>
                <a:gd name="T27" fmla="*/ 121 h 362"/>
                <a:gd name="T28" fmla="*/ 0 w 582"/>
                <a:gd name="T29" fmla="*/ 109 h 362"/>
                <a:gd name="T30" fmla="*/ 85 w 582"/>
                <a:gd name="T31" fmla="*/ 97 h 362"/>
                <a:gd name="T32" fmla="*/ 291 w 582"/>
                <a:gd name="T33" fmla="*/ 95 h 362"/>
                <a:gd name="T34" fmla="*/ 497 w 582"/>
                <a:gd name="T35" fmla="*/ 109 h 362"/>
                <a:gd name="T36" fmla="*/ 582 w 582"/>
                <a:gd name="T37" fmla="*/ 132 h 362"/>
                <a:gd name="T38" fmla="*/ 497 w 582"/>
                <a:gd name="T39" fmla="*/ 156 h 362"/>
                <a:gd name="T40" fmla="*/ 291 w 582"/>
                <a:gd name="T41" fmla="*/ 169 h 362"/>
                <a:gd name="T42" fmla="*/ 85 w 582"/>
                <a:gd name="T43" fmla="*/ 168 h 362"/>
                <a:gd name="T44" fmla="*/ 0 w 582"/>
                <a:gd name="T45" fmla="*/ 156 h 362"/>
                <a:gd name="T46" fmla="*/ 85 w 582"/>
                <a:gd name="T47" fmla="*/ 144 h 362"/>
                <a:gd name="T48" fmla="*/ 291 w 582"/>
                <a:gd name="T49" fmla="*/ 143 h 362"/>
                <a:gd name="T50" fmla="*/ 497 w 582"/>
                <a:gd name="T51" fmla="*/ 156 h 362"/>
                <a:gd name="T52" fmla="*/ 582 w 582"/>
                <a:gd name="T53" fmla="*/ 180 h 362"/>
                <a:gd name="T54" fmla="*/ 497 w 582"/>
                <a:gd name="T55" fmla="*/ 204 h 362"/>
                <a:gd name="T56" fmla="*/ 291 w 582"/>
                <a:gd name="T57" fmla="*/ 217 h 362"/>
                <a:gd name="T58" fmla="*/ 85 w 582"/>
                <a:gd name="T59" fmla="*/ 215 h 362"/>
                <a:gd name="T60" fmla="*/ 0 w 582"/>
                <a:gd name="T61" fmla="*/ 204 h 362"/>
                <a:gd name="T62" fmla="*/ 85 w 582"/>
                <a:gd name="T63" fmla="*/ 192 h 362"/>
                <a:gd name="T64" fmla="*/ 291 w 582"/>
                <a:gd name="T65" fmla="*/ 190 h 362"/>
                <a:gd name="T66" fmla="*/ 497 w 582"/>
                <a:gd name="T67" fmla="*/ 204 h 362"/>
                <a:gd name="T68" fmla="*/ 582 w 582"/>
                <a:gd name="T69" fmla="*/ 227 h 362"/>
                <a:gd name="T70" fmla="*/ 497 w 582"/>
                <a:gd name="T71" fmla="*/ 251 h 362"/>
                <a:gd name="T72" fmla="*/ 291 w 582"/>
                <a:gd name="T73" fmla="*/ 264 h 362"/>
                <a:gd name="T74" fmla="*/ 85 w 582"/>
                <a:gd name="T75" fmla="*/ 263 h 362"/>
                <a:gd name="T76" fmla="*/ 0 w 582"/>
                <a:gd name="T77" fmla="*/ 251 h 362"/>
                <a:gd name="T78" fmla="*/ 85 w 582"/>
                <a:gd name="T79" fmla="*/ 239 h 362"/>
                <a:gd name="T80" fmla="*/ 291 w 582"/>
                <a:gd name="T81" fmla="*/ 238 h 362"/>
                <a:gd name="T82" fmla="*/ 497 w 582"/>
                <a:gd name="T83" fmla="*/ 251 h 362"/>
                <a:gd name="T84" fmla="*/ 582 w 582"/>
                <a:gd name="T85" fmla="*/ 275 h 362"/>
                <a:gd name="T86" fmla="*/ 497 w 582"/>
                <a:gd name="T87" fmla="*/ 298 h 362"/>
                <a:gd name="T88" fmla="*/ 291 w 582"/>
                <a:gd name="T89" fmla="*/ 312 h 362"/>
                <a:gd name="T90" fmla="*/ 85 w 582"/>
                <a:gd name="T91" fmla="*/ 310 h 362"/>
                <a:gd name="T92" fmla="*/ 0 w 582"/>
                <a:gd name="T93" fmla="*/ 298 h 362"/>
                <a:gd name="T94" fmla="*/ 85 w 582"/>
                <a:gd name="T95" fmla="*/ 286 h 362"/>
                <a:gd name="T96" fmla="*/ 291 w 582"/>
                <a:gd name="T97" fmla="*/ 285 h 362"/>
                <a:gd name="T98" fmla="*/ 497 w 582"/>
                <a:gd name="T99" fmla="*/ 298 h 362"/>
                <a:gd name="T100" fmla="*/ 582 w 582"/>
                <a:gd name="T101" fmla="*/ 322 h 362"/>
                <a:gd name="T102" fmla="*/ 497 w 582"/>
                <a:gd name="T103" fmla="*/ 346 h 362"/>
                <a:gd name="T104" fmla="*/ 291 w 582"/>
                <a:gd name="T105" fmla="*/ 35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2" h="362">
                  <a:moveTo>
                    <a:pt x="264" y="0"/>
                  </a:moveTo>
                  <a:cubicBezTo>
                    <a:pt x="269" y="0"/>
                    <a:pt x="268" y="0"/>
                    <a:pt x="291" y="1"/>
                  </a:cubicBezTo>
                  <a:cubicBezTo>
                    <a:pt x="314" y="2"/>
                    <a:pt x="368" y="3"/>
                    <a:pt x="402" y="6"/>
                  </a:cubicBezTo>
                  <a:cubicBezTo>
                    <a:pt x="437" y="8"/>
                    <a:pt x="471" y="11"/>
                    <a:pt x="497" y="14"/>
                  </a:cubicBezTo>
                  <a:cubicBezTo>
                    <a:pt x="523" y="17"/>
                    <a:pt x="546" y="21"/>
                    <a:pt x="560" y="25"/>
                  </a:cubicBezTo>
                  <a:cubicBezTo>
                    <a:pt x="574" y="29"/>
                    <a:pt x="582" y="34"/>
                    <a:pt x="582" y="38"/>
                  </a:cubicBezTo>
                  <a:cubicBezTo>
                    <a:pt x="582" y="42"/>
                    <a:pt x="574" y="46"/>
                    <a:pt x="560" y="50"/>
                  </a:cubicBezTo>
                  <a:cubicBezTo>
                    <a:pt x="546" y="54"/>
                    <a:pt x="523" y="58"/>
                    <a:pt x="497" y="61"/>
                  </a:cubicBezTo>
                  <a:cubicBezTo>
                    <a:pt x="471" y="65"/>
                    <a:pt x="437" y="68"/>
                    <a:pt x="402" y="70"/>
                  </a:cubicBezTo>
                  <a:cubicBezTo>
                    <a:pt x="368" y="72"/>
                    <a:pt x="328" y="74"/>
                    <a:pt x="291" y="75"/>
                  </a:cubicBezTo>
                  <a:cubicBezTo>
                    <a:pt x="254" y="76"/>
                    <a:pt x="214" y="76"/>
                    <a:pt x="180" y="76"/>
                  </a:cubicBezTo>
                  <a:cubicBezTo>
                    <a:pt x="145" y="76"/>
                    <a:pt x="111" y="75"/>
                    <a:pt x="85" y="73"/>
                  </a:cubicBezTo>
                  <a:cubicBezTo>
                    <a:pt x="59" y="72"/>
                    <a:pt x="36" y="70"/>
                    <a:pt x="22" y="68"/>
                  </a:cubicBezTo>
                  <a:cubicBezTo>
                    <a:pt x="8" y="66"/>
                    <a:pt x="0" y="64"/>
                    <a:pt x="0" y="61"/>
                  </a:cubicBezTo>
                  <a:cubicBezTo>
                    <a:pt x="0" y="59"/>
                    <a:pt x="8" y="57"/>
                    <a:pt x="22" y="55"/>
                  </a:cubicBezTo>
                  <a:cubicBezTo>
                    <a:pt x="36" y="53"/>
                    <a:pt x="59" y="51"/>
                    <a:pt x="85" y="50"/>
                  </a:cubicBezTo>
                  <a:cubicBezTo>
                    <a:pt x="111" y="48"/>
                    <a:pt x="145" y="47"/>
                    <a:pt x="180" y="47"/>
                  </a:cubicBezTo>
                  <a:cubicBezTo>
                    <a:pt x="214" y="47"/>
                    <a:pt x="254" y="47"/>
                    <a:pt x="291" y="48"/>
                  </a:cubicBezTo>
                  <a:cubicBezTo>
                    <a:pt x="328" y="49"/>
                    <a:pt x="368" y="51"/>
                    <a:pt x="402" y="53"/>
                  </a:cubicBezTo>
                  <a:cubicBezTo>
                    <a:pt x="437" y="55"/>
                    <a:pt x="471" y="58"/>
                    <a:pt x="497" y="61"/>
                  </a:cubicBezTo>
                  <a:cubicBezTo>
                    <a:pt x="523" y="65"/>
                    <a:pt x="546" y="69"/>
                    <a:pt x="560" y="73"/>
                  </a:cubicBezTo>
                  <a:cubicBezTo>
                    <a:pt x="574" y="76"/>
                    <a:pt x="582" y="81"/>
                    <a:pt x="582" y="85"/>
                  </a:cubicBezTo>
                  <a:cubicBezTo>
                    <a:pt x="582" y="89"/>
                    <a:pt x="574" y="94"/>
                    <a:pt x="560" y="98"/>
                  </a:cubicBezTo>
                  <a:cubicBezTo>
                    <a:pt x="546" y="102"/>
                    <a:pt x="523" y="106"/>
                    <a:pt x="497" y="109"/>
                  </a:cubicBezTo>
                  <a:cubicBezTo>
                    <a:pt x="471" y="112"/>
                    <a:pt x="437" y="115"/>
                    <a:pt x="402" y="117"/>
                  </a:cubicBezTo>
                  <a:cubicBezTo>
                    <a:pt x="368" y="119"/>
                    <a:pt x="328" y="121"/>
                    <a:pt x="291" y="122"/>
                  </a:cubicBezTo>
                  <a:cubicBezTo>
                    <a:pt x="254" y="123"/>
                    <a:pt x="214" y="123"/>
                    <a:pt x="180" y="123"/>
                  </a:cubicBezTo>
                  <a:cubicBezTo>
                    <a:pt x="145" y="123"/>
                    <a:pt x="111" y="122"/>
                    <a:pt x="85" y="121"/>
                  </a:cubicBezTo>
                  <a:cubicBezTo>
                    <a:pt x="59" y="119"/>
                    <a:pt x="36" y="117"/>
                    <a:pt x="22" y="115"/>
                  </a:cubicBezTo>
                  <a:cubicBezTo>
                    <a:pt x="8" y="113"/>
                    <a:pt x="0" y="111"/>
                    <a:pt x="0" y="109"/>
                  </a:cubicBezTo>
                  <a:cubicBezTo>
                    <a:pt x="0" y="107"/>
                    <a:pt x="8" y="104"/>
                    <a:pt x="22" y="102"/>
                  </a:cubicBezTo>
                  <a:cubicBezTo>
                    <a:pt x="36" y="100"/>
                    <a:pt x="59" y="98"/>
                    <a:pt x="85" y="97"/>
                  </a:cubicBezTo>
                  <a:cubicBezTo>
                    <a:pt x="111" y="96"/>
                    <a:pt x="145" y="95"/>
                    <a:pt x="180" y="94"/>
                  </a:cubicBezTo>
                  <a:cubicBezTo>
                    <a:pt x="214" y="94"/>
                    <a:pt x="254" y="95"/>
                    <a:pt x="291" y="95"/>
                  </a:cubicBezTo>
                  <a:cubicBezTo>
                    <a:pt x="328" y="96"/>
                    <a:pt x="368" y="98"/>
                    <a:pt x="402" y="100"/>
                  </a:cubicBezTo>
                  <a:cubicBezTo>
                    <a:pt x="437" y="103"/>
                    <a:pt x="471" y="106"/>
                    <a:pt x="497" y="109"/>
                  </a:cubicBezTo>
                  <a:cubicBezTo>
                    <a:pt x="523" y="112"/>
                    <a:pt x="546" y="116"/>
                    <a:pt x="560" y="120"/>
                  </a:cubicBezTo>
                  <a:cubicBezTo>
                    <a:pt x="574" y="124"/>
                    <a:pt x="582" y="128"/>
                    <a:pt x="582" y="132"/>
                  </a:cubicBezTo>
                  <a:cubicBezTo>
                    <a:pt x="582" y="137"/>
                    <a:pt x="574" y="141"/>
                    <a:pt x="560" y="145"/>
                  </a:cubicBezTo>
                  <a:cubicBezTo>
                    <a:pt x="546" y="149"/>
                    <a:pt x="523" y="153"/>
                    <a:pt x="497" y="156"/>
                  </a:cubicBezTo>
                  <a:cubicBezTo>
                    <a:pt x="471" y="159"/>
                    <a:pt x="437" y="162"/>
                    <a:pt x="402" y="165"/>
                  </a:cubicBezTo>
                  <a:cubicBezTo>
                    <a:pt x="368" y="167"/>
                    <a:pt x="328" y="169"/>
                    <a:pt x="291" y="169"/>
                  </a:cubicBezTo>
                  <a:cubicBezTo>
                    <a:pt x="254" y="170"/>
                    <a:pt x="214" y="171"/>
                    <a:pt x="180" y="171"/>
                  </a:cubicBezTo>
                  <a:cubicBezTo>
                    <a:pt x="145" y="170"/>
                    <a:pt x="111" y="169"/>
                    <a:pt x="85" y="168"/>
                  </a:cubicBezTo>
                  <a:cubicBezTo>
                    <a:pt x="59" y="167"/>
                    <a:pt x="36" y="165"/>
                    <a:pt x="22" y="163"/>
                  </a:cubicBezTo>
                  <a:cubicBezTo>
                    <a:pt x="8" y="161"/>
                    <a:pt x="0" y="158"/>
                    <a:pt x="0" y="156"/>
                  </a:cubicBezTo>
                  <a:cubicBezTo>
                    <a:pt x="0" y="154"/>
                    <a:pt x="8" y="152"/>
                    <a:pt x="22" y="150"/>
                  </a:cubicBezTo>
                  <a:cubicBezTo>
                    <a:pt x="36" y="148"/>
                    <a:pt x="59" y="146"/>
                    <a:pt x="85" y="144"/>
                  </a:cubicBezTo>
                  <a:cubicBezTo>
                    <a:pt x="111" y="143"/>
                    <a:pt x="145" y="142"/>
                    <a:pt x="180" y="142"/>
                  </a:cubicBezTo>
                  <a:cubicBezTo>
                    <a:pt x="214" y="142"/>
                    <a:pt x="254" y="142"/>
                    <a:pt x="291" y="143"/>
                  </a:cubicBezTo>
                  <a:cubicBezTo>
                    <a:pt x="328" y="144"/>
                    <a:pt x="368" y="146"/>
                    <a:pt x="402" y="148"/>
                  </a:cubicBezTo>
                  <a:cubicBezTo>
                    <a:pt x="437" y="150"/>
                    <a:pt x="471" y="153"/>
                    <a:pt x="497" y="156"/>
                  </a:cubicBezTo>
                  <a:cubicBezTo>
                    <a:pt x="523" y="159"/>
                    <a:pt x="546" y="163"/>
                    <a:pt x="560" y="167"/>
                  </a:cubicBezTo>
                  <a:cubicBezTo>
                    <a:pt x="574" y="171"/>
                    <a:pt x="582" y="176"/>
                    <a:pt x="582" y="180"/>
                  </a:cubicBezTo>
                  <a:cubicBezTo>
                    <a:pt x="582" y="184"/>
                    <a:pt x="574" y="189"/>
                    <a:pt x="560" y="192"/>
                  </a:cubicBezTo>
                  <a:cubicBezTo>
                    <a:pt x="546" y="196"/>
                    <a:pt x="523" y="200"/>
                    <a:pt x="497" y="204"/>
                  </a:cubicBezTo>
                  <a:cubicBezTo>
                    <a:pt x="471" y="207"/>
                    <a:pt x="437" y="210"/>
                    <a:pt x="402" y="212"/>
                  </a:cubicBezTo>
                  <a:cubicBezTo>
                    <a:pt x="368" y="214"/>
                    <a:pt x="328" y="216"/>
                    <a:pt x="291" y="217"/>
                  </a:cubicBezTo>
                  <a:cubicBezTo>
                    <a:pt x="254" y="218"/>
                    <a:pt x="214" y="218"/>
                    <a:pt x="180" y="218"/>
                  </a:cubicBezTo>
                  <a:cubicBezTo>
                    <a:pt x="145" y="218"/>
                    <a:pt x="111" y="217"/>
                    <a:pt x="85" y="215"/>
                  </a:cubicBezTo>
                  <a:cubicBezTo>
                    <a:pt x="59" y="214"/>
                    <a:pt x="36" y="212"/>
                    <a:pt x="22" y="210"/>
                  </a:cubicBezTo>
                  <a:cubicBezTo>
                    <a:pt x="8" y="208"/>
                    <a:pt x="0" y="206"/>
                    <a:pt x="0" y="204"/>
                  </a:cubicBezTo>
                  <a:cubicBezTo>
                    <a:pt x="0" y="201"/>
                    <a:pt x="8" y="199"/>
                    <a:pt x="22" y="197"/>
                  </a:cubicBezTo>
                  <a:cubicBezTo>
                    <a:pt x="36" y="195"/>
                    <a:pt x="59" y="193"/>
                    <a:pt x="85" y="192"/>
                  </a:cubicBezTo>
                  <a:cubicBezTo>
                    <a:pt x="111" y="190"/>
                    <a:pt x="145" y="189"/>
                    <a:pt x="180" y="189"/>
                  </a:cubicBezTo>
                  <a:cubicBezTo>
                    <a:pt x="214" y="189"/>
                    <a:pt x="254" y="189"/>
                    <a:pt x="291" y="190"/>
                  </a:cubicBezTo>
                  <a:cubicBezTo>
                    <a:pt x="328" y="191"/>
                    <a:pt x="368" y="193"/>
                    <a:pt x="402" y="195"/>
                  </a:cubicBezTo>
                  <a:cubicBezTo>
                    <a:pt x="437" y="197"/>
                    <a:pt x="471" y="200"/>
                    <a:pt x="497" y="204"/>
                  </a:cubicBezTo>
                  <a:cubicBezTo>
                    <a:pt x="523" y="207"/>
                    <a:pt x="546" y="211"/>
                    <a:pt x="560" y="215"/>
                  </a:cubicBezTo>
                  <a:cubicBezTo>
                    <a:pt x="574" y="219"/>
                    <a:pt x="582" y="223"/>
                    <a:pt x="582" y="227"/>
                  </a:cubicBezTo>
                  <a:cubicBezTo>
                    <a:pt x="582" y="231"/>
                    <a:pt x="574" y="236"/>
                    <a:pt x="560" y="240"/>
                  </a:cubicBezTo>
                  <a:cubicBezTo>
                    <a:pt x="546" y="244"/>
                    <a:pt x="523" y="248"/>
                    <a:pt x="497" y="251"/>
                  </a:cubicBezTo>
                  <a:cubicBezTo>
                    <a:pt x="471" y="254"/>
                    <a:pt x="437" y="257"/>
                    <a:pt x="402" y="259"/>
                  </a:cubicBezTo>
                  <a:cubicBezTo>
                    <a:pt x="368" y="262"/>
                    <a:pt x="328" y="263"/>
                    <a:pt x="291" y="264"/>
                  </a:cubicBezTo>
                  <a:cubicBezTo>
                    <a:pt x="254" y="265"/>
                    <a:pt x="214" y="265"/>
                    <a:pt x="180" y="265"/>
                  </a:cubicBezTo>
                  <a:cubicBezTo>
                    <a:pt x="145" y="265"/>
                    <a:pt x="111" y="264"/>
                    <a:pt x="85" y="263"/>
                  </a:cubicBezTo>
                  <a:cubicBezTo>
                    <a:pt x="59" y="261"/>
                    <a:pt x="36" y="260"/>
                    <a:pt x="22" y="258"/>
                  </a:cubicBezTo>
                  <a:cubicBezTo>
                    <a:pt x="8" y="256"/>
                    <a:pt x="0" y="253"/>
                    <a:pt x="0" y="251"/>
                  </a:cubicBezTo>
                  <a:cubicBezTo>
                    <a:pt x="0" y="249"/>
                    <a:pt x="8" y="246"/>
                    <a:pt x="22" y="244"/>
                  </a:cubicBezTo>
                  <a:cubicBezTo>
                    <a:pt x="36" y="242"/>
                    <a:pt x="59" y="240"/>
                    <a:pt x="85" y="239"/>
                  </a:cubicBezTo>
                  <a:cubicBezTo>
                    <a:pt x="111" y="238"/>
                    <a:pt x="145" y="237"/>
                    <a:pt x="180" y="237"/>
                  </a:cubicBezTo>
                  <a:cubicBezTo>
                    <a:pt x="214" y="236"/>
                    <a:pt x="254" y="237"/>
                    <a:pt x="291" y="238"/>
                  </a:cubicBezTo>
                  <a:cubicBezTo>
                    <a:pt x="328" y="239"/>
                    <a:pt x="368" y="240"/>
                    <a:pt x="402" y="242"/>
                  </a:cubicBezTo>
                  <a:cubicBezTo>
                    <a:pt x="437" y="245"/>
                    <a:pt x="471" y="248"/>
                    <a:pt x="497" y="251"/>
                  </a:cubicBezTo>
                  <a:cubicBezTo>
                    <a:pt x="523" y="254"/>
                    <a:pt x="546" y="258"/>
                    <a:pt x="560" y="262"/>
                  </a:cubicBezTo>
                  <a:cubicBezTo>
                    <a:pt x="574" y="266"/>
                    <a:pt x="582" y="270"/>
                    <a:pt x="582" y="275"/>
                  </a:cubicBezTo>
                  <a:cubicBezTo>
                    <a:pt x="582" y="279"/>
                    <a:pt x="574" y="283"/>
                    <a:pt x="560" y="287"/>
                  </a:cubicBezTo>
                  <a:cubicBezTo>
                    <a:pt x="546" y="291"/>
                    <a:pt x="523" y="295"/>
                    <a:pt x="497" y="298"/>
                  </a:cubicBezTo>
                  <a:cubicBezTo>
                    <a:pt x="471" y="302"/>
                    <a:pt x="437" y="304"/>
                    <a:pt x="402" y="307"/>
                  </a:cubicBezTo>
                  <a:cubicBezTo>
                    <a:pt x="368" y="309"/>
                    <a:pt x="328" y="311"/>
                    <a:pt x="291" y="312"/>
                  </a:cubicBezTo>
                  <a:cubicBezTo>
                    <a:pt x="254" y="313"/>
                    <a:pt x="214" y="313"/>
                    <a:pt x="180" y="313"/>
                  </a:cubicBezTo>
                  <a:cubicBezTo>
                    <a:pt x="145" y="312"/>
                    <a:pt x="111" y="311"/>
                    <a:pt x="85" y="310"/>
                  </a:cubicBezTo>
                  <a:cubicBezTo>
                    <a:pt x="59" y="309"/>
                    <a:pt x="36" y="307"/>
                    <a:pt x="22" y="305"/>
                  </a:cubicBezTo>
                  <a:cubicBezTo>
                    <a:pt x="8" y="303"/>
                    <a:pt x="0" y="300"/>
                    <a:pt x="0" y="298"/>
                  </a:cubicBezTo>
                  <a:cubicBezTo>
                    <a:pt x="0" y="296"/>
                    <a:pt x="8" y="294"/>
                    <a:pt x="22" y="292"/>
                  </a:cubicBezTo>
                  <a:cubicBezTo>
                    <a:pt x="36" y="290"/>
                    <a:pt x="59" y="288"/>
                    <a:pt x="85" y="286"/>
                  </a:cubicBezTo>
                  <a:cubicBezTo>
                    <a:pt x="111" y="285"/>
                    <a:pt x="145" y="284"/>
                    <a:pt x="180" y="284"/>
                  </a:cubicBezTo>
                  <a:cubicBezTo>
                    <a:pt x="214" y="284"/>
                    <a:pt x="254" y="284"/>
                    <a:pt x="291" y="285"/>
                  </a:cubicBezTo>
                  <a:cubicBezTo>
                    <a:pt x="328" y="286"/>
                    <a:pt x="368" y="288"/>
                    <a:pt x="402" y="290"/>
                  </a:cubicBezTo>
                  <a:cubicBezTo>
                    <a:pt x="437" y="292"/>
                    <a:pt x="471" y="295"/>
                    <a:pt x="497" y="298"/>
                  </a:cubicBezTo>
                  <a:cubicBezTo>
                    <a:pt x="523" y="302"/>
                    <a:pt x="546" y="305"/>
                    <a:pt x="560" y="309"/>
                  </a:cubicBezTo>
                  <a:cubicBezTo>
                    <a:pt x="574" y="313"/>
                    <a:pt x="582" y="318"/>
                    <a:pt x="582" y="322"/>
                  </a:cubicBezTo>
                  <a:cubicBezTo>
                    <a:pt x="582" y="326"/>
                    <a:pt x="574" y="331"/>
                    <a:pt x="560" y="335"/>
                  </a:cubicBezTo>
                  <a:cubicBezTo>
                    <a:pt x="546" y="338"/>
                    <a:pt x="523" y="342"/>
                    <a:pt x="497" y="346"/>
                  </a:cubicBezTo>
                  <a:cubicBezTo>
                    <a:pt x="471" y="349"/>
                    <a:pt x="437" y="352"/>
                    <a:pt x="402" y="354"/>
                  </a:cubicBezTo>
                  <a:cubicBezTo>
                    <a:pt x="368" y="356"/>
                    <a:pt x="316" y="358"/>
                    <a:pt x="291" y="359"/>
                  </a:cubicBezTo>
                  <a:cubicBezTo>
                    <a:pt x="266" y="360"/>
                    <a:pt x="259" y="361"/>
                    <a:pt x="251" y="362"/>
                  </a:cubicBezTo>
                </a:path>
              </a:pathLst>
            </a:custGeom>
            <a:grpFill/>
            <a:ln w="34925" cmpd="sng">
              <a:solidFill>
                <a:schemeClr val="bg1"/>
              </a:solidFill>
              <a:round/>
              <a:headEnd/>
              <a:tailEnd/>
            </a:ln>
          </p:spPr>
          <p:txBody>
            <a:bodyPr/>
            <a:lstStyle/>
            <a:p>
              <a:endParaRPr lang="en-US"/>
            </a:p>
          </p:txBody>
        </p:sp>
        <p:sp>
          <p:nvSpPr>
            <p:cNvPr id="41" name="Line 33"/>
            <p:cNvSpPr>
              <a:spLocks noChangeShapeType="1"/>
            </p:cNvSpPr>
            <p:nvPr/>
          </p:nvSpPr>
          <p:spPr bwMode="auto">
            <a:xfrm flipV="1">
              <a:off x="4151" y="1218"/>
              <a:ext cx="228" cy="0"/>
            </a:xfrm>
            <a:prstGeom prst="line">
              <a:avLst/>
            </a:prstGeom>
            <a:grpFill/>
            <a:ln w="28575">
              <a:solidFill>
                <a:schemeClr val="bg1"/>
              </a:solidFill>
              <a:round/>
              <a:headEnd/>
              <a:tailEnd/>
            </a:ln>
          </p:spPr>
          <p:txBody>
            <a:bodyPr/>
            <a:lstStyle/>
            <a:p>
              <a:endParaRPr lang="en-US"/>
            </a:p>
          </p:txBody>
        </p:sp>
        <p:sp>
          <p:nvSpPr>
            <p:cNvPr id="42" name="Line 34"/>
            <p:cNvSpPr>
              <a:spLocks noChangeShapeType="1"/>
            </p:cNvSpPr>
            <p:nvPr/>
          </p:nvSpPr>
          <p:spPr bwMode="auto">
            <a:xfrm flipV="1">
              <a:off x="4143" y="1152"/>
              <a:ext cx="240" cy="0"/>
            </a:xfrm>
            <a:prstGeom prst="line">
              <a:avLst/>
            </a:prstGeom>
            <a:grpFill/>
            <a:ln w="28575">
              <a:solidFill>
                <a:schemeClr val="bg1"/>
              </a:solidFill>
              <a:round/>
              <a:headEnd/>
              <a:tailEnd/>
            </a:ln>
          </p:spPr>
          <p:txBody>
            <a:bodyPr/>
            <a:lstStyle/>
            <a:p>
              <a:endParaRPr lang="en-US"/>
            </a:p>
          </p:txBody>
        </p:sp>
        <p:sp>
          <p:nvSpPr>
            <p:cNvPr id="43" name="Line 35"/>
            <p:cNvSpPr>
              <a:spLocks noChangeShapeType="1"/>
            </p:cNvSpPr>
            <p:nvPr/>
          </p:nvSpPr>
          <p:spPr bwMode="auto">
            <a:xfrm flipH="1">
              <a:off x="4272" y="1723"/>
              <a:ext cx="912" cy="0"/>
            </a:xfrm>
            <a:prstGeom prst="line">
              <a:avLst/>
            </a:prstGeom>
            <a:grpFill/>
            <a:ln w="31750">
              <a:solidFill>
                <a:schemeClr val="bg1"/>
              </a:solidFill>
              <a:round/>
              <a:headEnd/>
              <a:tailEnd/>
            </a:ln>
          </p:spPr>
          <p:txBody>
            <a:bodyPr/>
            <a:lstStyle/>
            <a:p>
              <a:endParaRPr lang="en-US"/>
            </a:p>
          </p:txBody>
        </p:sp>
        <p:sp>
          <p:nvSpPr>
            <p:cNvPr id="44" name="Line 36"/>
            <p:cNvSpPr>
              <a:spLocks noChangeShapeType="1"/>
            </p:cNvSpPr>
            <p:nvPr/>
          </p:nvSpPr>
          <p:spPr bwMode="auto">
            <a:xfrm flipH="1" flipV="1">
              <a:off x="5179" y="1455"/>
              <a:ext cx="0" cy="272"/>
            </a:xfrm>
            <a:prstGeom prst="line">
              <a:avLst/>
            </a:prstGeom>
            <a:grpFill/>
            <a:ln w="31750">
              <a:solidFill>
                <a:schemeClr val="bg1"/>
              </a:solidFill>
              <a:round/>
              <a:headEnd/>
              <a:tailEnd/>
            </a:ln>
          </p:spPr>
          <p:txBody>
            <a:bodyPr/>
            <a:lstStyle/>
            <a:p>
              <a:endParaRPr lang="en-US"/>
            </a:p>
          </p:txBody>
        </p:sp>
        <p:sp>
          <p:nvSpPr>
            <p:cNvPr id="45" name="Line 37"/>
            <p:cNvSpPr>
              <a:spLocks noChangeShapeType="1"/>
            </p:cNvSpPr>
            <p:nvPr/>
          </p:nvSpPr>
          <p:spPr bwMode="auto">
            <a:xfrm flipH="1" flipV="1">
              <a:off x="5184" y="576"/>
              <a:ext cx="0" cy="272"/>
            </a:xfrm>
            <a:prstGeom prst="line">
              <a:avLst/>
            </a:prstGeom>
            <a:grpFill/>
            <a:ln w="31750">
              <a:solidFill>
                <a:schemeClr val="bg1"/>
              </a:solidFill>
              <a:round/>
              <a:headEnd/>
              <a:tailEnd/>
            </a:ln>
          </p:spPr>
          <p:txBody>
            <a:bodyPr/>
            <a:lstStyle/>
            <a:p>
              <a:endParaRPr lang="en-US"/>
            </a:p>
          </p:txBody>
        </p:sp>
        <p:sp>
          <p:nvSpPr>
            <p:cNvPr id="46" name="Line 38"/>
            <p:cNvSpPr>
              <a:spLocks noChangeShapeType="1"/>
            </p:cNvSpPr>
            <p:nvPr/>
          </p:nvSpPr>
          <p:spPr bwMode="auto">
            <a:xfrm flipH="1">
              <a:off x="4272" y="581"/>
              <a:ext cx="912" cy="0"/>
            </a:xfrm>
            <a:prstGeom prst="line">
              <a:avLst/>
            </a:prstGeom>
            <a:grpFill/>
            <a:ln w="31750">
              <a:solidFill>
                <a:schemeClr val="bg1"/>
              </a:solidFill>
              <a:round/>
              <a:headEnd/>
              <a:tailEnd/>
            </a:ln>
          </p:spPr>
          <p:txBody>
            <a:bodyPr/>
            <a:lstStyle/>
            <a:p>
              <a:endParaRPr lang="en-US"/>
            </a:p>
          </p:txBody>
        </p:sp>
      </p:grpSp>
    </p:spTree>
    <p:extLst>
      <p:ext uri="{BB962C8B-B14F-4D97-AF65-F5344CB8AC3E}">
        <p14:creationId xmlns:p14="http://schemas.microsoft.com/office/powerpoint/2010/main" val="11905959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386" y="344130"/>
            <a:ext cx="6096000" cy="830997"/>
          </a:xfrm>
          <a:prstGeom prst="rect">
            <a:avLst/>
          </a:prstGeom>
        </p:spPr>
        <p:txBody>
          <a:bodyPr>
            <a:spAutoFit/>
          </a:bodyPr>
          <a:lstStyle/>
          <a:p>
            <a:pPr lvl="0">
              <a:defRPr/>
            </a:pPr>
            <a:r>
              <a:rPr lang="en-US" sz="2400" b="1">
                <a:solidFill>
                  <a:prstClr val="white"/>
                </a:solidFill>
                <a:latin typeface="Times New Roman" pitchFamily="18" charset="0"/>
                <a:cs typeface="Times New Roman" pitchFamily="18" charset="0"/>
              </a:rPr>
              <a:t>II. </a:t>
            </a:r>
            <a:r>
              <a:rPr lang="en-US" altLang="en-US" sz="2400" b="1">
                <a:solidFill>
                  <a:prstClr val="white"/>
                </a:solidFill>
                <a:latin typeface="Times New Roman" panose="02020603050405020304" pitchFamily="18" charset="0"/>
                <a:cs typeface="Times New Roman" panose="02020603050405020304" pitchFamily="18" charset="0"/>
              </a:rPr>
              <a:t>DAO ĐỘNG ĐIỆN TỪ TỰ DO TRONG MẠCH DAO ĐỘNG</a:t>
            </a:r>
          </a:p>
        </p:txBody>
      </p:sp>
      <p:sp>
        <p:nvSpPr>
          <p:cNvPr id="7" name="Rectangle 6"/>
          <p:cNvSpPr/>
          <p:nvPr/>
        </p:nvSpPr>
        <p:spPr>
          <a:xfrm>
            <a:off x="643847" y="1179547"/>
            <a:ext cx="7738154" cy="830997"/>
          </a:xfrm>
          <a:prstGeom prst="rect">
            <a:avLst/>
          </a:prstGeom>
        </p:spPr>
        <p:txBody>
          <a:bodyPr wrap="square">
            <a:spAutoFit/>
          </a:bodyPr>
          <a:lstStyle/>
          <a:p>
            <a:pPr lvl="0" algn="just">
              <a:spcBef>
                <a:spcPts val="600"/>
              </a:spcBef>
              <a:defRPr/>
            </a:pPr>
            <a:r>
              <a:rPr lang="en-US" altLang="en-US" sz="2400" b="1">
                <a:solidFill>
                  <a:prstClr val="white"/>
                </a:solidFill>
                <a:latin typeface="Times New Roman" panose="02020603050405020304" pitchFamily="18" charset="0"/>
                <a:cs typeface="Times New Roman" panose="02020603050405020304" pitchFamily="18" charset="0"/>
              </a:rPr>
              <a:t>1. Định luật biến thiên điện tích và cường độ dòng điện trong một mạch dao động lí tưởng.</a:t>
            </a:r>
          </a:p>
        </p:txBody>
      </p:sp>
      <p:sp>
        <p:nvSpPr>
          <p:cNvPr id="9" name="Rectangle 8"/>
          <p:cNvSpPr/>
          <p:nvPr/>
        </p:nvSpPr>
        <p:spPr>
          <a:xfrm>
            <a:off x="753534" y="1949636"/>
            <a:ext cx="7276351" cy="461665"/>
          </a:xfrm>
          <a:prstGeom prst="rect">
            <a:avLst/>
          </a:prstGeom>
        </p:spPr>
        <p:txBody>
          <a:bodyPr wrap="none">
            <a:spAutoFit/>
          </a:bodyPr>
          <a:lstStyle/>
          <a:p>
            <a:r>
              <a:rPr lang="en-US" altLang="en-US" sz="2400">
                <a:solidFill>
                  <a:prstClr val="white"/>
                </a:solidFill>
                <a:latin typeface="Times New Roman" panose="02020603050405020304" pitchFamily="18" charset="0"/>
                <a:cs typeface="Times New Roman" panose="02020603050405020304" pitchFamily="18" charset="0"/>
              </a:rPr>
              <a:t>a. Định luật biến thiên điện tích trên một bản của tụ điện. </a:t>
            </a:r>
            <a:endParaRPr lang="en-US"/>
          </a:p>
        </p:txBody>
      </p:sp>
      <p:graphicFrame>
        <p:nvGraphicFramePr>
          <p:cNvPr id="10" name="Object 28" descr="Stationery"/>
          <p:cNvGraphicFramePr>
            <a:graphicFrameLocks noChangeAspect="1"/>
          </p:cNvGraphicFramePr>
          <p:nvPr>
            <p:extLst>
              <p:ext uri="{D42A27DB-BD31-4B8C-83A1-F6EECF244321}">
                <p14:modId xmlns:p14="http://schemas.microsoft.com/office/powerpoint/2010/main" val="2441131686"/>
              </p:ext>
            </p:extLst>
          </p:nvPr>
        </p:nvGraphicFramePr>
        <p:xfrm>
          <a:off x="1773712" y="2398454"/>
          <a:ext cx="2498156" cy="548640"/>
        </p:xfrm>
        <a:graphic>
          <a:graphicData uri="http://schemas.openxmlformats.org/presentationml/2006/ole">
            <mc:AlternateContent xmlns:mc="http://schemas.openxmlformats.org/markup-compatibility/2006">
              <mc:Choice xmlns:v="urn:schemas-microsoft-com:vml" Requires="v">
                <p:oleObj spid="_x0000_s1247" name="Equation" r:id="rId3" imgW="1155600" imgH="253800" progId="Equation.DSMT4">
                  <p:embed/>
                </p:oleObj>
              </mc:Choice>
              <mc:Fallback>
                <p:oleObj name="Equation" r:id="rId3" imgW="1155600" imgH="253800" progId="Equation.DSMT4">
                  <p:embed/>
                  <p:pic>
                    <p:nvPicPr>
                      <p:cNvPr id="0" name=""/>
                      <p:cNvPicPr>
                        <a:picLocks noChangeAspect="1" noChangeArrowheads="1"/>
                      </p:cNvPicPr>
                      <p:nvPr/>
                    </p:nvPicPr>
                    <p:blipFill>
                      <a:blip r:embed="rId4"/>
                      <a:srcRect/>
                      <a:stretch>
                        <a:fillRect/>
                      </a:stretch>
                    </p:blipFill>
                    <p:spPr bwMode="auto">
                      <a:xfrm>
                        <a:off x="1773712" y="2398454"/>
                        <a:ext cx="2498156" cy="548640"/>
                      </a:xfrm>
                      <a:prstGeom prst="rect">
                        <a:avLst/>
                      </a:prstGeom>
                      <a:noFill/>
                      <a:ln>
                        <a:noFill/>
                      </a:ln>
                      <a:effectLst/>
                    </p:spPr>
                  </p:pic>
                </p:oleObj>
              </mc:Fallback>
            </mc:AlternateContent>
          </a:graphicData>
        </a:graphic>
      </p:graphicFrame>
      <p:sp>
        <p:nvSpPr>
          <p:cNvPr id="11" name="Rectangle 10"/>
          <p:cNvSpPr/>
          <p:nvPr/>
        </p:nvSpPr>
        <p:spPr>
          <a:xfrm>
            <a:off x="753534" y="2917612"/>
            <a:ext cx="7628467" cy="830997"/>
          </a:xfrm>
          <a:prstGeom prst="rect">
            <a:avLst/>
          </a:prstGeom>
        </p:spPr>
        <p:txBody>
          <a:bodyPr wrap="square">
            <a:spAutoFit/>
          </a:bodyPr>
          <a:lstStyle/>
          <a:p>
            <a:pPr algn="just"/>
            <a:r>
              <a:rPr lang="en-US" altLang="en-US" sz="2400">
                <a:solidFill>
                  <a:prstClr val="white"/>
                </a:solidFill>
                <a:latin typeface="Times New Roman" panose="02020603050405020304" pitchFamily="18" charset="0"/>
                <a:cs typeface="Times New Roman" panose="02020603050405020304" pitchFamily="18" charset="0"/>
              </a:rPr>
              <a:t>b. Định luật biến thiên cường độ dòng điện trong mạch dao động . </a:t>
            </a:r>
            <a:endParaRPr lang="en-US"/>
          </a:p>
        </p:txBody>
      </p:sp>
      <p:graphicFrame>
        <p:nvGraphicFramePr>
          <p:cNvPr id="12" name="Object 34"/>
          <p:cNvGraphicFramePr>
            <a:graphicFrameLocks noChangeAspect="1"/>
          </p:cNvGraphicFramePr>
          <p:nvPr>
            <p:extLst>
              <p:ext uri="{D42A27DB-BD31-4B8C-83A1-F6EECF244321}">
                <p14:modId xmlns:p14="http://schemas.microsoft.com/office/powerpoint/2010/main" val="1969295779"/>
              </p:ext>
            </p:extLst>
          </p:nvPr>
        </p:nvGraphicFramePr>
        <p:xfrm>
          <a:off x="1773712" y="3579810"/>
          <a:ext cx="3349349" cy="457200"/>
        </p:xfrm>
        <a:graphic>
          <a:graphicData uri="http://schemas.openxmlformats.org/presentationml/2006/ole">
            <mc:AlternateContent xmlns:mc="http://schemas.openxmlformats.org/markup-compatibility/2006">
              <mc:Choice xmlns:v="urn:schemas-microsoft-com:vml" Requires="v">
                <p:oleObj spid="_x0000_s1248" name="Equation" r:id="rId5" imgW="1676160" imgH="228600" progId="Equation.DSMT4">
                  <p:embed/>
                </p:oleObj>
              </mc:Choice>
              <mc:Fallback>
                <p:oleObj name="Equation" r:id="rId5" imgW="1676160" imgH="228600" progId="Equation.DSMT4">
                  <p:embed/>
                  <p:pic>
                    <p:nvPicPr>
                      <p:cNvPr id="0" name=""/>
                      <p:cNvPicPr>
                        <a:picLocks noChangeAspect="1" noChangeArrowheads="1"/>
                      </p:cNvPicPr>
                      <p:nvPr/>
                    </p:nvPicPr>
                    <p:blipFill>
                      <a:blip r:embed="rId6"/>
                      <a:srcRect/>
                      <a:stretch>
                        <a:fillRect/>
                      </a:stretch>
                    </p:blipFill>
                    <p:spPr bwMode="auto">
                      <a:xfrm>
                        <a:off x="1773712" y="3579810"/>
                        <a:ext cx="3349349"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Rectangle 18"/>
          <p:cNvSpPr/>
          <p:nvPr/>
        </p:nvSpPr>
        <p:spPr>
          <a:xfrm>
            <a:off x="753533" y="4808239"/>
            <a:ext cx="7628467" cy="1200329"/>
          </a:xfrm>
          <a:prstGeom prst="rect">
            <a:avLst/>
          </a:prstGeom>
        </p:spPr>
        <p:txBody>
          <a:bodyPr wrap="square">
            <a:spAutoFit/>
          </a:bodyPr>
          <a:lstStyle/>
          <a:p>
            <a:pPr algn="just"/>
            <a:r>
              <a:rPr lang="en-US" altLang="en-US" sz="2400" b="1" u="sng">
                <a:solidFill>
                  <a:schemeClr val="bg1"/>
                </a:solidFill>
                <a:latin typeface="Times New Roman" panose="02020603050405020304" pitchFamily="18" charset="0"/>
                <a:cs typeface="Times New Roman" panose="02020603050405020304" pitchFamily="18" charset="0"/>
                <a:sym typeface="Symbol" panose="05050102010706020507" pitchFamily="18" charset="2"/>
              </a:rPr>
              <a:t>Kết luận</a:t>
            </a:r>
            <a:r>
              <a:rPr lang="en-US" altLang="en-US" sz="2400" b="1">
                <a:solidFill>
                  <a:schemeClr val="bg1"/>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a:solidFill>
                  <a:schemeClr val="bg1"/>
                </a:solidFill>
                <a:latin typeface="Times New Roman" panose="02020603050405020304" pitchFamily="18" charset="0"/>
                <a:cs typeface="Times New Roman" panose="02020603050405020304" pitchFamily="18" charset="0"/>
                <a:sym typeface="Symbol" panose="05050102010706020507" pitchFamily="18" charset="2"/>
              </a:rPr>
              <a:t>Điện tích q của một bản tụ điện và cường độ dòng điện i trong mạch dao động biến thiên điều hòa theo thời gian cùng tần số góc ; i sớm pha </a:t>
            </a:r>
            <a:r>
              <a:rPr lang="en-US" altLang="en-US" sz="2400">
                <a:solidFill>
                  <a:schemeClr val="bg1"/>
                </a:solidFill>
                <a:latin typeface="Times New Roman" panose="02020603050405020304" pitchFamily="18" charset="0"/>
                <a:cs typeface="Times New Roman" panose="02020603050405020304" pitchFamily="18" charset="0"/>
              </a:rPr>
              <a:t>/2 so với q.</a:t>
            </a:r>
          </a:p>
        </p:txBody>
      </p:sp>
      <p:cxnSp>
        <p:nvCxnSpPr>
          <p:cNvPr id="20" name="Straight Connector 19"/>
          <p:cNvCxnSpPr/>
          <p:nvPr/>
        </p:nvCxnSpPr>
        <p:spPr>
          <a:xfrm>
            <a:off x="8382001" y="573193"/>
            <a:ext cx="0" cy="566928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1032851" y="3985279"/>
            <a:ext cx="3698163" cy="822960"/>
            <a:chOff x="1032851" y="3985279"/>
            <a:chExt cx="3698163" cy="822960"/>
          </a:xfrm>
        </p:grpSpPr>
        <p:graphicFrame>
          <p:nvGraphicFramePr>
            <p:cNvPr id="13" name="Object 29"/>
            <p:cNvGraphicFramePr>
              <a:graphicFrameLocks noChangeAspect="1"/>
            </p:cNvGraphicFramePr>
            <p:nvPr>
              <p:extLst>
                <p:ext uri="{D42A27DB-BD31-4B8C-83A1-F6EECF244321}">
                  <p14:modId xmlns:p14="http://schemas.microsoft.com/office/powerpoint/2010/main" val="2112399100"/>
                </p:ext>
              </p:extLst>
            </p:nvPr>
          </p:nvGraphicFramePr>
          <p:xfrm>
            <a:off x="1773712" y="3985279"/>
            <a:ext cx="2957302" cy="822960"/>
          </p:xfrm>
          <a:graphic>
            <a:graphicData uri="http://schemas.openxmlformats.org/presentationml/2006/ole">
              <mc:AlternateContent xmlns:mc="http://schemas.openxmlformats.org/markup-compatibility/2006">
                <mc:Choice xmlns:v="urn:schemas-microsoft-com:vml" Requires="v">
                  <p:oleObj spid="_x0000_s1249" name="Equation" r:id="rId7" imgW="1282680" imgH="393480" progId="Equation.DSMT4">
                    <p:embed/>
                  </p:oleObj>
                </mc:Choice>
                <mc:Fallback>
                  <p:oleObj name="Equation" r:id="rId7" imgW="1282680" imgH="393480" progId="Equation.DSMT4">
                    <p:embed/>
                    <p:pic>
                      <p:nvPicPr>
                        <p:cNvPr id="0" name=""/>
                        <p:cNvPicPr>
                          <a:picLocks noChangeAspect="1" noChangeArrowheads="1"/>
                        </p:cNvPicPr>
                        <p:nvPr/>
                      </p:nvPicPr>
                      <p:blipFill>
                        <a:blip r:embed="rId8"/>
                        <a:srcRect/>
                        <a:stretch>
                          <a:fillRect/>
                        </a:stretch>
                      </p:blipFill>
                      <p:spPr bwMode="auto">
                        <a:xfrm>
                          <a:off x="1773712" y="3985279"/>
                          <a:ext cx="2957302"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Rectangle 20"/>
            <p:cNvSpPr/>
            <p:nvPr/>
          </p:nvSpPr>
          <p:spPr>
            <a:xfrm>
              <a:off x="1032851" y="4165926"/>
              <a:ext cx="697627" cy="461665"/>
            </a:xfrm>
            <a:prstGeom prst="rect">
              <a:avLst/>
            </a:prstGeom>
          </p:spPr>
          <p:txBody>
            <a:bodyPr wrap="none">
              <a:spAutoFit/>
            </a:bodyPr>
            <a:lstStyle/>
            <a:p>
              <a:r>
                <a:rPr lang="en-US" altLang="en-US" sz="2400">
                  <a:solidFill>
                    <a:prstClr val="white"/>
                  </a:solidFill>
                  <a:latin typeface="Times New Roman" panose="02020603050405020304" pitchFamily="18" charset="0"/>
                  <a:cs typeface="Times New Roman" panose="02020603050405020304" pitchFamily="18" charset="0"/>
                </a:rPr>
                <a:t>Hay</a:t>
              </a:r>
              <a:endParaRPr lang="en-US" sz="2400"/>
            </a:p>
          </p:txBody>
        </p:sp>
      </p:grpSp>
      <p:grpSp>
        <p:nvGrpSpPr>
          <p:cNvPr id="38" name="Group 37"/>
          <p:cNvGrpSpPr/>
          <p:nvPr/>
        </p:nvGrpSpPr>
        <p:grpSpPr>
          <a:xfrm>
            <a:off x="4928520" y="4143441"/>
            <a:ext cx="2117203" cy="461665"/>
            <a:chOff x="4928520" y="4143441"/>
            <a:chExt cx="2117203" cy="461665"/>
          </a:xfrm>
        </p:grpSpPr>
        <p:graphicFrame>
          <p:nvGraphicFramePr>
            <p:cNvPr id="17" name="Object 29"/>
            <p:cNvGraphicFramePr>
              <a:graphicFrameLocks noChangeAspect="1"/>
            </p:cNvGraphicFramePr>
            <p:nvPr>
              <p:extLst>
                <p:ext uri="{D42A27DB-BD31-4B8C-83A1-F6EECF244321}">
                  <p14:modId xmlns:p14="http://schemas.microsoft.com/office/powerpoint/2010/main" val="3596802394"/>
                </p:ext>
              </p:extLst>
            </p:nvPr>
          </p:nvGraphicFramePr>
          <p:xfrm>
            <a:off x="5840611" y="4147906"/>
            <a:ext cx="1205112" cy="457200"/>
          </p:xfrm>
          <a:graphic>
            <a:graphicData uri="http://schemas.openxmlformats.org/presentationml/2006/ole">
              <mc:AlternateContent xmlns:mc="http://schemas.openxmlformats.org/markup-compatibility/2006">
                <mc:Choice xmlns:v="urn:schemas-microsoft-com:vml" Requires="v">
                  <p:oleObj spid="_x0000_s1250" name="Equation" r:id="rId9" imgW="545760" imgH="228600" progId="Equation.DSMT4">
                    <p:embed/>
                  </p:oleObj>
                </mc:Choice>
                <mc:Fallback>
                  <p:oleObj name="Equation" r:id="rId9" imgW="545760" imgH="228600" progId="Equation.DSMT4">
                    <p:embed/>
                    <p:pic>
                      <p:nvPicPr>
                        <p:cNvPr id="0" name=""/>
                        <p:cNvPicPr>
                          <a:picLocks noChangeAspect="1" noChangeArrowheads="1"/>
                        </p:cNvPicPr>
                        <p:nvPr/>
                      </p:nvPicPr>
                      <p:blipFill>
                        <a:blip r:embed="rId10"/>
                        <a:srcRect/>
                        <a:stretch>
                          <a:fillRect/>
                        </a:stretch>
                      </p:blipFill>
                      <p:spPr bwMode="auto">
                        <a:xfrm>
                          <a:off x="5840611" y="4147906"/>
                          <a:ext cx="1205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Rectangle 21"/>
            <p:cNvSpPr/>
            <p:nvPr/>
          </p:nvSpPr>
          <p:spPr>
            <a:xfrm>
              <a:off x="4928520" y="4143441"/>
              <a:ext cx="655949" cy="461665"/>
            </a:xfrm>
            <a:prstGeom prst="rect">
              <a:avLst/>
            </a:prstGeom>
          </p:spPr>
          <p:txBody>
            <a:bodyPr wrap="none">
              <a:spAutoFit/>
            </a:bodyPr>
            <a:lstStyle/>
            <a:p>
              <a:r>
                <a:rPr lang="en-US" altLang="en-US" sz="2400">
                  <a:solidFill>
                    <a:prstClr val="white"/>
                  </a:solidFill>
                  <a:latin typeface="Times New Roman" panose="02020603050405020304" pitchFamily="18" charset="0"/>
                  <a:cs typeface="Times New Roman" panose="02020603050405020304" pitchFamily="18" charset="0"/>
                </a:rPr>
                <a:t>Với</a:t>
              </a:r>
              <a:endParaRPr lang="en-US" sz="2400"/>
            </a:p>
          </p:txBody>
        </p:sp>
      </p:grpSp>
      <p:sp>
        <p:nvSpPr>
          <p:cNvPr id="23" name="Text Box 3"/>
          <p:cNvSpPr txBox="1">
            <a:spLocks noChangeArrowheads="1"/>
          </p:cNvSpPr>
          <p:nvPr/>
        </p:nvSpPr>
        <p:spPr bwMode="auto">
          <a:xfrm>
            <a:off x="8550698" y="756862"/>
            <a:ext cx="34822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a:solidFill>
                  <a:schemeClr val="bg1"/>
                </a:solidFill>
                <a:latin typeface="Times New Roman" panose="02020603050405020304" pitchFamily="18" charset="0"/>
                <a:cs typeface="Times New Roman" panose="02020603050405020304" pitchFamily="18" charset="0"/>
              </a:rPr>
              <a:t>Nghiên cứu về mặt lí thuyết người ta thu được kết quả sau:</a:t>
            </a:r>
          </a:p>
        </p:txBody>
      </p:sp>
      <p:graphicFrame>
        <p:nvGraphicFramePr>
          <p:cNvPr id="24" name="Object 23"/>
          <p:cNvGraphicFramePr>
            <a:graphicFrameLocks noChangeAspect="1"/>
          </p:cNvGraphicFramePr>
          <p:nvPr>
            <p:extLst>
              <p:ext uri="{D42A27DB-BD31-4B8C-83A1-F6EECF244321}">
                <p14:modId xmlns:p14="http://schemas.microsoft.com/office/powerpoint/2010/main" val="447888598"/>
              </p:ext>
            </p:extLst>
          </p:nvPr>
        </p:nvGraphicFramePr>
        <p:xfrm>
          <a:off x="9104736" y="1435415"/>
          <a:ext cx="2023478" cy="640080"/>
        </p:xfrm>
        <a:graphic>
          <a:graphicData uri="http://schemas.openxmlformats.org/presentationml/2006/ole">
            <mc:AlternateContent xmlns:mc="http://schemas.openxmlformats.org/markup-compatibility/2006">
              <mc:Choice xmlns:v="urn:schemas-microsoft-com:vml" Requires="v">
                <p:oleObj spid="_x0000_s1251" name="Equation" r:id="rId11" imgW="1244520" imgH="393480" progId="Equation.DSMT4">
                  <p:embed/>
                </p:oleObj>
              </mc:Choice>
              <mc:Fallback>
                <p:oleObj name="Equation" r:id="rId11" imgW="1244520" imgH="393480" progId="Equation.DSMT4">
                  <p:embed/>
                  <p:pic>
                    <p:nvPicPr>
                      <p:cNvPr id="0" name=""/>
                      <p:cNvPicPr/>
                      <p:nvPr/>
                    </p:nvPicPr>
                    <p:blipFill>
                      <a:blip r:embed="rId12"/>
                      <a:stretch>
                        <a:fillRect/>
                      </a:stretch>
                    </p:blipFill>
                    <p:spPr>
                      <a:xfrm>
                        <a:off x="9104736" y="1435415"/>
                        <a:ext cx="2023478" cy="640080"/>
                      </a:xfrm>
                      <a:prstGeom prst="rect">
                        <a:avLst/>
                      </a:prstGeom>
                    </p:spPr>
                  </p:pic>
                </p:oleObj>
              </mc:Fallback>
            </mc:AlternateContent>
          </a:graphicData>
        </a:graphic>
      </p:graphicFrame>
      <p:grpSp>
        <p:nvGrpSpPr>
          <p:cNvPr id="34" name="Group 33"/>
          <p:cNvGrpSpPr/>
          <p:nvPr/>
        </p:nvGrpSpPr>
        <p:grpSpPr>
          <a:xfrm>
            <a:off x="9216123" y="2166935"/>
            <a:ext cx="1706166" cy="640080"/>
            <a:chOff x="9216123" y="2672774"/>
            <a:chExt cx="1706166" cy="640080"/>
          </a:xfrm>
        </p:grpSpPr>
        <p:graphicFrame>
          <p:nvGraphicFramePr>
            <p:cNvPr id="25" name="Object 24"/>
            <p:cNvGraphicFramePr>
              <a:graphicFrameLocks noChangeAspect="1"/>
            </p:cNvGraphicFramePr>
            <p:nvPr>
              <p:extLst>
                <p:ext uri="{D42A27DB-BD31-4B8C-83A1-F6EECF244321}">
                  <p14:modId xmlns:p14="http://schemas.microsoft.com/office/powerpoint/2010/main" val="967452919"/>
                </p:ext>
              </p:extLst>
            </p:nvPr>
          </p:nvGraphicFramePr>
          <p:xfrm>
            <a:off x="9951845" y="2672774"/>
            <a:ext cx="970444" cy="640080"/>
          </p:xfrm>
          <a:graphic>
            <a:graphicData uri="http://schemas.openxmlformats.org/presentationml/2006/ole">
              <mc:AlternateContent xmlns:mc="http://schemas.openxmlformats.org/markup-compatibility/2006">
                <mc:Choice xmlns:v="urn:schemas-microsoft-com:vml" Requires="v">
                  <p:oleObj spid="_x0000_s1252" name="Equation" r:id="rId13" imgW="596880" imgH="393480" progId="Equation.DSMT4">
                    <p:embed/>
                  </p:oleObj>
                </mc:Choice>
                <mc:Fallback>
                  <p:oleObj name="Equation" r:id="rId13" imgW="596880" imgH="393480" progId="Equation.DSMT4">
                    <p:embed/>
                    <p:pic>
                      <p:nvPicPr>
                        <p:cNvPr id="0" name=""/>
                        <p:cNvPicPr/>
                        <p:nvPr/>
                      </p:nvPicPr>
                      <p:blipFill>
                        <a:blip r:embed="rId14"/>
                        <a:stretch>
                          <a:fillRect/>
                        </a:stretch>
                      </p:blipFill>
                      <p:spPr>
                        <a:xfrm>
                          <a:off x="9951845" y="2672774"/>
                          <a:ext cx="970444" cy="640080"/>
                        </a:xfrm>
                        <a:prstGeom prst="rect">
                          <a:avLst/>
                        </a:prstGeom>
                      </p:spPr>
                    </p:pic>
                  </p:oleObj>
                </mc:Fallback>
              </mc:AlternateContent>
            </a:graphicData>
          </a:graphic>
        </p:graphicFrame>
        <p:sp>
          <p:nvSpPr>
            <p:cNvPr id="26" name="Rectangle 25"/>
            <p:cNvSpPr/>
            <p:nvPr/>
          </p:nvSpPr>
          <p:spPr>
            <a:xfrm>
              <a:off x="9216123" y="2776751"/>
              <a:ext cx="577402" cy="400110"/>
            </a:xfrm>
            <a:prstGeom prst="rect">
              <a:avLst/>
            </a:prstGeom>
          </p:spPr>
          <p:txBody>
            <a:bodyPr wrap="none">
              <a:spAutoFit/>
            </a:bodyPr>
            <a:lstStyle/>
            <a:p>
              <a:r>
                <a:rPr lang="en-US" altLang="en-US" sz="2000">
                  <a:solidFill>
                    <a:prstClr val="white"/>
                  </a:solidFill>
                  <a:latin typeface="Times New Roman" panose="02020603050405020304" pitchFamily="18" charset="0"/>
                  <a:cs typeface="Times New Roman" panose="02020603050405020304" pitchFamily="18" charset="0"/>
                </a:rPr>
                <a:t>Với</a:t>
              </a:r>
              <a:endParaRPr lang="en-US" sz="2000"/>
            </a:p>
          </p:txBody>
        </p:sp>
      </p:grpSp>
      <p:graphicFrame>
        <p:nvGraphicFramePr>
          <p:cNvPr id="27" name="Object 26"/>
          <p:cNvGraphicFramePr>
            <a:graphicFrameLocks noChangeAspect="1"/>
          </p:cNvGraphicFramePr>
          <p:nvPr>
            <p:extLst>
              <p:ext uri="{D42A27DB-BD31-4B8C-83A1-F6EECF244321}">
                <p14:modId xmlns:p14="http://schemas.microsoft.com/office/powerpoint/2010/main" val="394427360"/>
              </p:ext>
            </p:extLst>
          </p:nvPr>
        </p:nvGraphicFramePr>
        <p:xfrm>
          <a:off x="9176865" y="3397570"/>
          <a:ext cx="2229956" cy="640080"/>
        </p:xfrm>
        <a:graphic>
          <a:graphicData uri="http://schemas.openxmlformats.org/presentationml/2006/ole">
            <mc:AlternateContent xmlns:mc="http://schemas.openxmlformats.org/markup-compatibility/2006">
              <mc:Choice xmlns:v="urn:schemas-microsoft-com:vml" Requires="v">
                <p:oleObj spid="_x0000_s1253" name="Equation" r:id="rId15" imgW="1371600" imgH="393480" progId="Equation.DSMT4">
                  <p:embed/>
                </p:oleObj>
              </mc:Choice>
              <mc:Fallback>
                <p:oleObj name="Equation" r:id="rId15" imgW="1371600" imgH="393480" progId="Equation.DSMT4">
                  <p:embed/>
                  <p:pic>
                    <p:nvPicPr>
                      <p:cNvPr id="0" name=""/>
                      <p:cNvPicPr/>
                      <p:nvPr/>
                    </p:nvPicPr>
                    <p:blipFill>
                      <a:blip r:embed="rId16"/>
                      <a:stretch>
                        <a:fillRect/>
                      </a:stretch>
                    </p:blipFill>
                    <p:spPr>
                      <a:xfrm>
                        <a:off x="9176865" y="3397570"/>
                        <a:ext cx="2229956" cy="640080"/>
                      </a:xfrm>
                      <a:prstGeom prst="rect">
                        <a:avLst/>
                      </a:prstGeom>
                    </p:spPr>
                  </p:pic>
                </p:oleObj>
              </mc:Fallback>
            </mc:AlternateContent>
          </a:graphicData>
        </a:graphic>
      </p:graphicFrame>
      <p:grpSp>
        <p:nvGrpSpPr>
          <p:cNvPr id="35" name="Group 34"/>
          <p:cNvGrpSpPr/>
          <p:nvPr/>
        </p:nvGrpSpPr>
        <p:grpSpPr>
          <a:xfrm>
            <a:off x="9290010" y="4135797"/>
            <a:ext cx="1559807" cy="641350"/>
            <a:chOff x="9290010" y="4019065"/>
            <a:chExt cx="1559807" cy="641350"/>
          </a:xfrm>
        </p:grpSpPr>
        <p:graphicFrame>
          <p:nvGraphicFramePr>
            <p:cNvPr id="32" name="Object 31"/>
            <p:cNvGraphicFramePr>
              <a:graphicFrameLocks noChangeAspect="1"/>
            </p:cNvGraphicFramePr>
            <p:nvPr>
              <p:extLst>
                <p:ext uri="{D42A27DB-BD31-4B8C-83A1-F6EECF244321}">
                  <p14:modId xmlns:p14="http://schemas.microsoft.com/office/powerpoint/2010/main" val="2200490613"/>
                </p:ext>
              </p:extLst>
            </p:nvPr>
          </p:nvGraphicFramePr>
          <p:xfrm>
            <a:off x="10024317" y="4019065"/>
            <a:ext cx="825500" cy="641350"/>
          </p:xfrm>
          <a:graphic>
            <a:graphicData uri="http://schemas.openxmlformats.org/presentationml/2006/ole">
              <mc:AlternateContent xmlns:mc="http://schemas.openxmlformats.org/markup-compatibility/2006">
                <mc:Choice xmlns:v="urn:schemas-microsoft-com:vml" Requires="v">
                  <p:oleObj spid="_x0000_s1254" name="Equation" r:id="rId17" imgW="507960" imgH="393480" progId="Equation.DSMT4">
                    <p:embed/>
                  </p:oleObj>
                </mc:Choice>
                <mc:Fallback>
                  <p:oleObj name="Equation" r:id="rId17" imgW="507960" imgH="393480" progId="Equation.DSMT4">
                    <p:embed/>
                    <p:pic>
                      <p:nvPicPr>
                        <p:cNvPr id="0" name=""/>
                        <p:cNvPicPr/>
                        <p:nvPr/>
                      </p:nvPicPr>
                      <p:blipFill>
                        <a:blip r:embed="rId18"/>
                        <a:stretch>
                          <a:fillRect/>
                        </a:stretch>
                      </p:blipFill>
                      <p:spPr>
                        <a:xfrm>
                          <a:off x="10024317" y="4019065"/>
                          <a:ext cx="825500" cy="641350"/>
                        </a:xfrm>
                        <a:prstGeom prst="rect">
                          <a:avLst/>
                        </a:prstGeom>
                      </p:spPr>
                    </p:pic>
                  </p:oleObj>
                </mc:Fallback>
              </mc:AlternateContent>
            </a:graphicData>
          </a:graphic>
        </p:graphicFrame>
        <p:sp>
          <p:nvSpPr>
            <p:cNvPr id="33" name="Rectangle 32"/>
            <p:cNvSpPr/>
            <p:nvPr/>
          </p:nvSpPr>
          <p:spPr>
            <a:xfrm>
              <a:off x="9290010" y="4139685"/>
              <a:ext cx="577402" cy="400110"/>
            </a:xfrm>
            <a:prstGeom prst="rect">
              <a:avLst/>
            </a:prstGeom>
          </p:spPr>
          <p:txBody>
            <a:bodyPr wrap="none">
              <a:spAutoFit/>
            </a:bodyPr>
            <a:lstStyle/>
            <a:p>
              <a:r>
                <a:rPr lang="en-US" altLang="en-US" sz="2000">
                  <a:solidFill>
                    <a:prstClr val="white"/>
                  </a:solidFill>
                  <a:latin typeface="Times New Roman" panose="02020603050405020304" pitchFamily="18" charset="0"/>
                  <a:cs typeface="Times New Roman" panose="02020603050405020304" pitchFamily="18" charset="0"/>
                </a:rPr>
                <a:t>Với</a:t>
              </a:r>
              <a:endParaRPr lang="en-US" sz="2000"/>
            </a:p>
          </p:txBody>
        </p:sp>
      </p:grpSp>
      <p:sp>
        <p:nvSpPr>
          <p:cNvPr id="36" name="Text Box 3"/>
          <p:cNvSpPr txBox="1">
            <a:spLocks noChangeArrowheads="1"/>
          </p:cNvSpPr>
          <p:nvPr/>
        </p:nvSpPr>
        <p:spPr bwMode="auto">
          <a:xfrm>
            <a:off x="8695922" y="2842660"/>
            <a:ext cx="34822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a:solidFill>
                  <a:schemeClr val="bg1"/>
                </a:solidFill>
                <a:latin typeface="Times New Roman" panose="02020603050405020304" pitchFamily="18" charset="0"/>
                <a:cs typeface="Times New Roman" panose="02020603050405020304" pitchFamily="18" charset="0"/>
              </a:rPr>
              <a:t>So sánh với dao động cơ</a:t>
            </a:r>
          </a:p>
        </p:txBody>
      </p:sp>
      <p:sp>
        <p:nvSpPr>
          <p:cNvPr id="39" name="Text Box 3"/>
          <p:cNvSpPr txBox="1">
            <a:spLocks noChangeArrowheads="1"/>
          </p:cNvSpPr>
          <p:nvPr/>
        </p:nvSpPr>
        <p:spPr bwMode="auto">
          <a:xfrm>
            <a:off x="8695922" y="4777147"/>
            <a:ext cx="34822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a:solidFill>
                  <a:schemeClr val="bg1"/>
                </a:solidFill>
                <a:latin typeface="Times New Roman" panose="02020603050405020304" pitchFamily="18" charset="0"/>
                <a:cs typeface="Times New Roman" panose="02020603050405020304" pitchFamily="18" charset="0"/>
              </a:rPr>
              <a:t>Vì q và i vuông pha </a:t>
            </a:r>
            <a:r>
              <a:rPr lang="en-US" altLang="en-US" sz="2000">
                <a:solidFill>
                  <a:schemeClr val="bg1"/>
                </a:solidFill>
                <a:latin typeface="Times New Roman" panose="02020603050405020304" pitchFamily="18" charset="0"/>
                <a:cs typeface="Times New Roman" panose="02020603050405020304" pitchFamily="18" charset="0"/>
                <a:sym typeface="Symbol" panose="05050102010706020507" pitchFamily="18" charset="2"/>
              </a:rPr>
              <a:t> Công thức độc lập:</a:t>
            </a:r>
            <a:endParaRPr lang="en-US" altLang="en-US" sz="2000">
              <a:solidFill>
                <a:schemeClr val="bg1"/>
              </a:solidFill>
              <a:latin typeface="Times New Roman" panose="02020603050405020304" pitchFamily="18" charset="0"/>
              <a:cs typeface="Times New Roman" panose="02020603050405020304" pitchFamily="18"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794772911"/>
              </p:ext>
            </p:extLst>
          </p:nvPr>
        </p:nvGraphicFramePr>
        <p:xfrm>
          <a:off x="9372807" y="5561643"/>
          <a:ext cx="1303020" cy="822960"/>
        </p:xfrm>
        <a:graphic>
          <a:graphicData uri="http://schemas.openxmlformats.org/presentationml/2006/ole">
            <mc:AlternateContent xmlns:mc="http://schemas.openxmlformats.org/markup-compatibility/2006">
              <mc:Choice xmlns:v="urn:schemas-microsoft-com:vml" Requires="v">
                <p:oleObj spid="_x0000_s1255" name="Equation" r:id="rId19" imgW="723600" imgH="457200" progId="Equation.DSMT4">
                  <p:embed/>
                </p:oleObj>
              </mc:Choice>
              <mc:Fallback>
                <p:oleObj name="Equation" r:id="rId19" imgW="723600" imgH="457200" progId="Equation.DSMT4">
                  <p:embed/>
                  <p:pic>
                    <p:nvPicPr>
                      <p:cNvPr id="0" name=""/>
                      <p:cNvPicPr/>
                      <p:nvPr/>
                    </p:nvPicPr>
                    <p:blipFill>
                      <a:blip r:embed="rId20"/>
                      <a:stretch>
                        <a:fillRect/>
                      </a:stretch>
                    </p:blipFill>
                    <p:spPr>
                      <a:xfrm>
                        <a:off x="9372807" y="5561643"/>
                        <a:ext cx="1303020" cy="822960"/>
                      </a:xfrm>
                      <a:prstGeom prst="rect">
                        <a:avLst/>
                      </a:prstGeom>
                    </p:spPr>
                  </p:pic>
                </p:oleObj>
              </mc:Fallback>
            </mc:AlternateContent>
          </a:graphicData>
        </a:graphic>
      </p:graphicFrame>
    </p:spTree>
    <p:extLst>
      <p:ext uri="{BB962C8B-B14F-4D97-AF65-F5344CB8AC3E}">
        <p14:creationId xmlns:p14="http://schemas.microsoft.com/office/powerpoint/2010/main" val="71011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up)">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wipe(left)">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left)">
                                      <p:cBhvr>
                                        <p:cTn id="9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9" grpId="0"/>
      <p:bldP spid="23" grpId="0"/>
      <p:bldP spid="36"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847" y="3286180"/>
            <a:ext cx="7738154" cy="830997"/>
          </a:xfrm>
          <a:prstGeom prst="rect">
            <a:avLst/>
          </a:prstGeom>
        </p:spPr>
        <p:txBody>
          <a:bodyPr wrap="square">
            <a:spAutoFit/>
          </a:bodyPr>
          <a:lstStyle/>
          <a:p>
            <a:pPr lvl="0">
              <a:spcBef>
                <a:spcPts val="600"/>
              </a:spcBef>
              <a:defRPr/>
            </a:pPr>
            <a:r>
              <a:rPr lang="en-US" altLang="en-US" sz="2400" b="1">
                <a:solidFill>
                  <a:prstClr val="white"/>
                </a:solidFill>
                <a:latin typeface="Times New Roman" panose="02020603050405020304" pitchFamily="18" charset="0"/>
                <a:cs typeface="Times New Roman" panose="02020603050405020304" pitchFamily="18" charset="0"/>
              </a:rPr>
              <a:t>3. Tần số góc, chu kì và tần số dao động riêng của mạch dao động.</a:t>
            </a:r>
            <a:r>
              <a:rPr lang="en-US" sz="2400" b="1">
                <a:solidFill>
                  <a:prstClr val="white"/>
                </a:solidFill>
                <a:latin typeface="Times New Roman" pitchFamily="18" charset="0"/>
                <a:cs typeface="Times New Roman" pitchFamily="18" charset="0"/>
              </a:rPr>
              <a:t>	</a:t>
            </a:r>
            <a:endParaRPr lang="en-US" sz="2400" b="1" dirty="0">
              <a:solidFill>
                <a:prstClr val="white"/>
              </a:solidFill>
              <a:latin typeface="Times New Roman" pitchFamily="18" charset="0"/>
              <a:cs typeface="Times New Roman" pitchFamily="18" charset="0"/>
            </a:endParaRPr>
          </a:p>
        </p:txBody>
      </p:sp>
      <p:sp>
        <p:nvSpPr>
          <p:cNvPr id="5" name="Rectangle 4"/>
          <p:cNvSpPr/>
          <p:nvPr/>
        </p:nvSpPr>
        <p:spPr>
          <a:xfrm>
            <a:off x="643847" y="456096"/>
            <a:ext cx="5088252" cy="461665"/>
          </a:xfrm>
          <a:prstGeom prst="rect">
            <a:avLst/>
          </a:prstGeom>
        </p:spPr>
        <p:txBody>
          <a:bodyPr wrap="none">
            <a:spAutoFit/>
          </a:bodyPr>
          <a:lstStyle/>
          <a:p>
            <a:pPr lvl="0">
              <a:spcBef>
                <a:spcPts val="600"/>
              </a:spcBef>
              <a:defRPr/>
            </a:pPr>
            <a:r>
              <a:rPr lang="en-US" altLang="en-US" sz="2400" b="1">
                <a:solidFill>
                  <a:prstClr val="white"/>
                </a:solidFill>
                <a:latin typeface="Times New Roman" panose="02020603050405020304" pitchFamily="18" charset="0"/>
                <a:cs typeface="Times New Roman" panose="02020603050405020304" pitchFamily="18" charset="0"/>
              </a:rPr>
              <a:t>2. Định nghĩa dao động điện từ tự do.</a:t>
            </a:r>
            <a:endParaRPr lang="en-US" sz="2400" b="1">
              <a:solidFill>
                <a:prstClr val="white"/>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7" name="Text Box 5"/>
              <p:cNvSpPr txBox="1">
                <a:spLocks noChangeArrowheads="1"/>
              </p:cNvSpPr>
              <p:nvPr/>
            </p:nvSpPr>
            <p:spPr bwMode="auto">
              <a:xfrm>
                <a:off x="753534" y="926700"/>
                <a:ext cx="7628467" cy="23978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eaLnBrk="0" fontAlgn="base" hangingPunct="0">
                  <a:spcBef>
                    <a:spcPct val="50000"/>
                  </a:spcBef>
                  <a:spcAft>
                    <a:spcPct val="0"/>
                  </a:spcAft>
                </a:pP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Sự</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biến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thiên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điều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hòa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theo</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thời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gian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của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điện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tích</a:t>
                </a:r>
                <a:r>
                  <a:rPr lang="en-US" altLang="en-US" sz="2400" dirty="0">
                    <a:solidFill>
                      <a:schemeClr val="bg1"/>
                    </a:solidFill>
                    <a:latin typeface="Times New Roman" panose="02020603050405020304" pitchFamily="18" charset="0"/>
                    <a:cs typeface="Times New Roman" panose="02020603050405020304" pitchFamily="18" charset="0"/>
                  </a:rPr>
                  <a:t> q </a:t>
                </a:r>
                <a:r>
                  <a:rPr lang="en-US" altLang="en-US" sz="2400" dirty="0" err="1">
                    <a:solidFill>
                      <a:schemeClr val="bg1"/>
                    </a:solidFill>
                    <a:latin typeface="Times New Roman" panose="02020603050405020304" pitchFamily="18" charset="0"/>
                    <a:cs typeface="Times New Roman" panose="02020603050405020304" pitchFamily="18" charset="0"/>
                  </a:rPr>
                  <a:t>của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một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bản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tụ</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điện</a:t>
                </a:r>
                <a:r>
                  <a:rPr lang="en-US" altLang="en-US" sz="2400" dirty="0">
                    <a:solidFill>
                      <a:schemeClr val="bg1"/>
                    </a:solidFill>
                    <a:latin typeface="Times New Roman" panose="02020603050405020304" pitchFamily="18" charset="0"/>
                    <a:cs typeface="Times New Roman" panose="02020603050405020304" pitchFamily="18" charset="0"/>
                  </a:rPr>
                  <a:t> ( </a:t>
                </a:r>
                <a:r>
                  <a:rPr lang="en-US" altLang="en-US" sz="2400" dirty="0" err="1">
                    <a:solidFill>
                      <a:schemeClr val="bg1"/>
                    </a:solidFill>
                    <a:latin typeface="Times New Roman" panose="02020603050405020304" pitchFamily="18" charset="0"/>
                    <a:cs typeface="Times New Roman" panose="02020603050405020304" pitchFamily="18" charset="0"/>
                  </a:rPr>
                  <a:t>tạo</a:t>
                </a:r>
                <a:r>
                  <a:rPr lang="en-US" altLang="en-US" sz="2400" dirty="0">
                    <a:solidFill>
                      <a:schemeClr val="bg1"/>
                    </a:solidFill>
                    <a:latin typeface="Times New Roman" panose="02020603050405020304" pitchFamily="18" charset="0"/>
                    <a:cs typeface="Times New Roman" panose="02020603050405020304" pitchFamily="18" charset="0"/>
                  </a:rPr>
                  <a:t> ra </a:t>
                </a:r>
                <a:r>
                  <a:rPr lang="en-US" altLang="en-US" sz="2400" dirty="0" err="1">
                    <a:solidFill>
                      <a:schemeClr val="bg1"/>
                    </a:solidFill>
                    <a:latin typeface="Times New Roman" panose="02020603050405020304" pitchFamily="18" charset="0"/>
                    <a:cs typeface="Times New Roman" panose="02020603050405020304" pitchFamily="18" charset="0"/>
                  </a:rPr>
                  <a:t>điện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trường</a:t>
                </a:r>
                <a:r>
                  <a:rPr lang="en-US" altLang="en-US" sz="24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400" i="1" smtClean="0">
                            <a:solidFill>
                              <a:schemeClr val="bg1"/>
                            </a:solidFill>
                            <a:latin typeface="Cambria Math" panose="02040503050406030204" pitchFamily="18" charset="0"/>
                            <a:cs typeface="Times New Roman" panose="02020603050405020304" pitchFamily="18" charset="0"/>
                          </a:rPr>
                        </m:ctrlPr>
                      </m:accPr>
                      <m:e>
                        <m:r>
                          <a:rPr lang="en-US" altLang="en-US" sz="2400" b="0" i="1" smtClean="0">
                            <a:solidFill>
                              <a:schemeClr val="bg1"/>
                            </a:solidFill>
                            <a:latin typeface="Cambria Math" panose="02040503050406030204" pitchFamily="18" charset="0"/>
                            <a:cs typeface="Times New Roman" panose="02020603050405020304" pitchFamily="18" charset="0"/>
                          </a:rPr>
                          <m:t>𝐸</m:t>
                        </m:r>
                        <m:r>
                          <a:rPr lang="en-US" altLang="en-US" sz="2400" b="0" i="1" smtClean="0">
                            <a:solidFill>
                              <a:schemeClr val="bg1"/>
                            </a:solidFill>
                            <a:latin typeface="Cambria Math" panose="02040503050406030204" pitchFamily="18" charset="0"/>
                            <a:cs typeface="Times New Roman" panose="02020603050405020304" pitchFamily="18" charset="0"/>
                          </a:rPr>
                          <m:t> </m:t>
                        </m:r>
                      </m:e>
                    </m:acc>
                  </m:oMath>
                </a14:m>
                <a:r>
                  <a:rPr lang="en-US" altLang="en-US" sz="2400" dirty="0" err="1">
                    <a:solidFill>
                      <a:schemeClr val="bg1"/>
                    </a:solidFill>
                    <a:latin typeface="Times New Roman" panose="02020603050405020304" pitchFamily="18" charset="0"/>
                    <a:cs typeface="Times New Roman" panose="02020603050405020304" pitchFamily="18" charset="0"/>
                  </a:rPr>
                  <a:t>giữa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hai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bản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của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tụ</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điện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biến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thiên</a:t>
                </a:r>
                <a:r>
                  <a:rPr lang="en-US" altLang="en-US" sz="2400" dirty="0">
                    <a:solidFill>
                      <a:schemeClr val="bg1"/>
                    </a:solidFill>
                    <a:latin typeface="Times New Roman" panose="02020603050405020304" pitchFamily="18" charset="0"/>
                    <a:cs typeface="Times New Roman" panose="02020603050405020304" pitchFamily="18" charset="0"/>
                  </a:rPr>
                  <a:t> ) </a:t>
                </a:r>
                <a:r>
                  <a:rPr lang="en-US" altLang="en-US" sz="2400" dirty="0" err="1">
                    <a:solidFill>
                      <a:schemeClr val="bg1"/>
                    </a:solidFill>
                    <a:latin typeface="Times New Roman" panose="02020603050405020304" pitchFamily="18" charset="0"/>
                    <a:cs typeface="Times New Roman" panose="02020603050405020304" pitchFamily="18" charset="0"/>
                  </a:rPr>
                  <a:t>và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sự</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biến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thiên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cường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độ</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dòng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điện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trong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mạch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dao</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động</a:t>
                </a:r>
                <a:r>
                  <a:rPr lang="en-US" altLang="en-US" sz="2400" dirty="0">
                    <a:solidFill>
                      <a:schemeClr val="bg1"/>
                    </a:solidFill>
                    <a:latin typeface="Times New Roman" panose="02020603050405020304" pitchFamily="18" charset="0"/>
                    <a:cs typeface="Times New Roman" panose="02020603050405020304" pitchFamily="18" charset="0"/>
                  </a:rPr>
                  <a:t> ( </a:t>
                </a:r>
                <a:r>
                  <a:rPr lang="en-US" altLang="en-US" sz="2400" dirty="0" err="1">
                    <a:solidFill>
                      <a:schemeClr val="bg1"/>
                    </a:solidFill>
                    <a:latin typeface="Times New Roman" panose="02020603050405020304" pitchFamily="18" charset="0"/>
                    <a:cs typeface="Times New Roman" panose="02020603050405020304" pitchFamily="18" charset="0"/>
                  </a:rPr>
                  <a:t>tạo</a:t>
                </a:r>
                <a:r>
                  <a:rPr lang="en-US" altLang="en-US" sz="2400" dirty="0">
                    <a:solidFill>
                      <a:schemeClr val="bg1"/>
                    </a:solidFill>
                    <a:latin typeface="Times New Roman" panose="02020603050405020304" pitchFamily="18" charset="0"/>
                    <a:cs typeface="Times New Roman" panose="02020603050405020304" pitchFamily="18" charset="0"/>
                  </a:rPr>
                  <a:t> ra </a:t>
                </a:r>
                <a:r>
                  <a:rPr lang="en-US" altLang="en-US" sz="2400" dirty="0" err="1">
                    <a:solidFill>
                      <a:schemeClr val="bg1"/>
                    </a:solidFill>
                    <a:latin typeface="Times New Roman" panose="02020603050405020304" pitchFamily="18" charset="0"/>
                    <a:cs typeface="Times New Roman" panose="02020603050405020304" pitchFamily="18" charset="0"/>
                  </a:rPr>
                  <a:t>cảm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ứng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từ</a:t>
                </a:r>
                <a:r>
                  <a:rPr lang="en-US" altLang="en-US" sz="24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altLang="en-US" sz="2400" i="1" smtClean="0">
                            <a:solidFill>
                              <a:schemeClr val="bg1"/>
                            </a:solidFill>
                            <a:latin typeface="Cambria Math" panose="02040503050406030204" pitchFamily="18" charset="0"/>
                            <a:cs typeface="Times New Roman" panose="02020603050405020304" pitchFamily="18" charset="0"/>
                          </a:rPr>
                        </m:ctrlPr>
                      </m:accPr>
                      <m:e>
                        <m:r>
                          <a:rPr lang="en-US" altLang="en-US" sz="2400" b="0" i="1" smtClean="0">
                            <a:solidFill>
                              <a:schemeClr val="bg1"/>
                            </a:solidFill>
                            <a:latin typeface="Cambria Math" panose="02040503050406030204" pitchFamily="18" charset="0"/>
                            <a:cs typeface="Times New Roman" panose="02020603050405020304" pitchFamily="18" charset="0"/>
                          </a:rPr>
                          <m:t>𝐵</m:t>
                        </m:r>
                        <m:r>
                          <a:rPr lang="en-US" altLang="en-US" sz="2400" b="0" i="1" smtClean="0">
                            <a:solidFill>
                              <a:schemeClr val="bg1"/>
                            </a:solidFill>
                            <a:latin typeface="Cambria Math" panose="02040503050406030204" pitchFamily="18" charset="0"/>
                            <a:cs typeface="Times New Roman" panose="02020603050405020304" pitchFamily="18" charset="0"/>
                          </a:rPr>
                          <m:t> </m:t>
                        </m:r>
                      </m:e>
                    </m:acc>
                    <m:r>
                      <a:rPr lang="en-US" altLang="en-US" sz="2400" b="0" i="1" smtClean="0">
                        <a:solidFill>
                          <a:schemeClr val="bg1"/>
                        </a:solidFill>
                        <a:latin typeface="Cambria Math" panose="02040503050406030204" pitchFamily="18" charset="0"/>
                        <a:cs typeface="Times New Roman" panose="02020603050405020304" pitchFamily="18" charset="0"/>
                      </a:rPr>
                      <m:t> </m:t>
                    </m:r>
                  </m:oMath>
                </a14:m>
                <a:r>
                  <a:rPr lang="en-US" altLang="en-US" sz="2400" dirty="0" err="1">
                    <a:solidFill>
                      <a:schemeClr val="bg1"/>
                    </a:solidFill>
                    <a:latin typeface="Times New Roman" panose="02020603050405020304" pitchFamily="18" charset="0"/>
                    <a:cs typeface="Times New Roman" panose="02020603050405020304" pitchFamily="18" charset="0"/>
                  </a:rPr>
                  <a:t>trong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cuộn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cảm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biến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thiên</a:t>
                </a:r>
                <a:r>
                  <a:rPr lang="en-US" altLang="en-US" sz="2400" dirty="0">
                    <a:solidFill>
                      <a:schemeClr val="bg1"/>
                    </a:solidFill>
                    <a:latin typeface="Times New Roman" panose="02020603050405020304" pitchFamily="18" charset="0"/>
                    <a:cs typeface="Times New Roman" panose="02020603050405020304" pitchFamily="18" charset="0"/>
                  </a:rPr>
                  <a:t> ). </a:t>
                </a:r>
                <a:r>
                  <a:rPr lang="en-US" altLang="en-US" sz="2400" dirty="0" err="1">
                    <a:solidFill>
                      <a:schemeClr val="bg1"/>
                    </a:solidFill>
                    <a:latin typeface="Times New Roman" panose="02020603050405020304" pitchFamily="18" charset="0"/>
                    <a:cs typeface="Times New Roman" panose="02020603050405020304" pitchFamily="18" charset="0"/>
                  </a:rPr>
                  <a:t>Nên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dao</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động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trong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mạch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được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gọi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dao</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động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điện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từ</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tự</a:t>
                </a:r>
                <a:r>
                  <a:rPr lang="en-US" altLang="en-US" sz="2400" dirty="0">
                    <a:solidFill>
                      <a:schemeClr val="bg1"/>
                    </a:solidFill>
                    <a:latin typeface="Times New Roman" panose="02020603050405020304" pitchFamily="18" charset="0"/>
                    <a:cs typeface="Times New Roman" panose="02020603050405020304" pitchFamily="18" charset="0"/>
                  </a:rPr>
                  <a:t> do.</a:t>
                </a:r>
              </a:p>
            </p:txBody>
          </p:sp>
        </mc:Choice>
        <mc:Fallback>
          <p:sp>
            <p:nvSpPr>
              <p:cNvPr id="7" name="Text Box 5"/>
              <p:cNvSpPr txBox="1">
                <a:spLocks noRot="1" noChangeAspect="1" noMove="1" noResize="1" noEditPoints="1" noAdjustHandles="1" noChangeArrowheads="1" noChangeShapeType="1" noTextEdit="1"/>
              </p:cNvSpPr>
              <p:nvPr/>
            </p:nvSpPr>
            <p:spPr bwMode="auto">
              <a:xfrm>
                <a:off x="753534" y="926700"/>
                <a:ext cx="7628467" cy="2397836"/>
              </a:xfrm>
              <a:prstGeom prst="rect">
                <a:avLst/>
              </a:prstGeom>
              <a:blipFill>
                <a:blip r:embed="rId3"/>
                <a:stretch>
                  <a:fillRect l="-1279" t="-2036" r="-2318" b="-50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8" name="Group 7"/>
          <p:cNvGrpSpPr/>
          <p:nvPr/>
        </p:nvGrpSpPr>
        <p:grpSpPr>
          <a:xfrm>
            <a:off x="824088" y="4792316"/>
            <a:ext cx="5402938" cy="822960"/>
            <a:chOff x="998305" y="2151866"/>
            <a:chExt cx="5402938" cy="822960"/>
          </a:xfrm>
        </p:grpSpPr>
        <p:sp>
          <p:nvSpPr>
            <p:cNvPr id="9" name="Text Box 6"/>
            <p:cNvSpPr txBox="1">
              <a:spLocks noChangeArrowheads="1"/>
            </p:cNvSpPr>
            <p:nvPr/>
          </p:nvSpPr>
          <p:spPr bwMode="auto">
            <a:xfrm>
              <a:off x="998305" y="2332514"/>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altLang="en-US" sz="2400">
                  <a:solidFill>
                    <a:schemeClr val="bg1"/>
                  </a:solidFill>
                  <a:latin typeface="Times New Roman" panose="02020603050405020304" pitchFamily="18" charset="0"/>
                </a:rPr>
                <a:t>+ Chu kì  riêng: </a:t>
              </a:r>
            </a:p>
          </p:txBody>
        </p:sp>
        <p:graphicFrame>
          <p:nvGraphicFramePr>
            <p:cNvPr id="10" name="Object 9" descr="Parchment"/>
            <p:cNvGraphicFramePr>
              <a:graphicFrameLocks noChangeAspect="1"/>
            </p:cNvGraphicFramePr>
            <p:nvPr>
              <p:extLst>
                <p:ext uri="{D42A27DB-BD31-4B8C-83A1-F6EECF244321}">
                  <p14:modId xmlns:p14="http://schemas.microsoft.com/office/powerpoint/2010/main" val="803183500"/>
                </p:ext>
              </p:extLst>
            </p:nvPr>
          </p:nvGraphicFramePr>
          <p:xfrm>
            <a:off x="4007778" y="2151866"/>
            <a:ext cx="2393465" cy="822960"/>
          </p:xfrm>
          <a:graphic>
            <a:graphicData uri="http://schemas.openxmlformats.org/presentationml/2006/ole">
              <mc:AlternateContent xmlns:mc="http://schemas.openxmlformats.org/markup-compatibility/2006">
                <mc:Choice xmlns:v="urn:schemas-microsoft-com:vml" Requires="v">
                  <p:oleObj spid="_x0000_s3152" name="Equation" r:id="rId4" imgW="1143000" imgH="393480" progId="Equation.DSMT4">
                    <p:embed/>
                  </p:oleObj>
                </mc:Choice>
                <mc:Fallback>
                  <p:oleObj name="Equation" r:id="rId4" imgW="1143000" imgH="393480" progId="Equation.DSMT4">
                    <p:embed/>
                    <p:pic>
                      <p:nvPicPr>
                        <p:cNvPr id="0" name=""/>
                        <p:cNvPicPr>
                          <a:picLocks noChangeAspect="1" noChangeArrowheads="1"/>
                        </p:cNvPicPr>
                        <p:nvPr/>
                      </p:nvPicPr>
                      <p:blipFill>
                        <a:blip r:embed="rId5"/>
                        <a:srcRect/>
                        <a:stretch>
                          <a:fillRect/>
                        </a:stretch>
                      </p:blipFill>
                      <p:spPr bwMode="auto">
                        <a:xfrm>
                          <a:off x="4007778" y="2151866"/>
                          <a:ext cx="2393465" cy="822960"/>
                        </a:xfrm>
                        <a:prstGeom prst="rect">
                          <a:avLst/>
                        </a:prstGeom>
                        <a:noFill/>
                        <a:ln w="9525" algn="ctr">
                          <a:noFill/>
                          <a:miter lim="800000"/>
                          <a:headEnd/>
                          <a:tailEnd/>
                        </a:ln>
                        <a:effectLst/>
                      </p:spPr>
                    </p:pic>
                  </p:oleObj>
                </mc:Fallback>
              </mc:AlternateContent>
            </a:graphicData>
          </a:graphic>
        </p:graphicFrame>
      </p:grpSp>
      <p:grpSp>
        <p:nvGrpSpPr>
          <p:cNvPr id="11" name="Group 10"/>
          <p:cNvGrpSpPr/>
          <p:nvPr/>
        </p:nvGrpSpPr>
        <p:grpSpPr>
          <a:xfrm>
            <a:off x="863222" y="3961243"/>
            <a:ext cx="4380145" cy="914400"/>
            <a:chOff x="998305" y="1126945"/>
            <a:chExt cx="4380145" cy="914400"/>
          </a:xfrm>
        </p:grpSpPr>
        <p:sp>
          <p:nvSpPr>
            <p:cNvPr id="12" name="Text Box 5"/>
            <p:cNvSpPr txBox="1">
              <a:spLocks noChangeArrowheads="1"/>
            </p:cNvSpPr>
            <p:nvPr/>
          </p:nvSpPr>
          <p:spPr bwMode="auto">
            <a:xfrm>
              <a:off x="998305" y="1312217"/>
              <a:ext cx="29563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r>
                <a:rPr lang="en-US" altLang="en-US" sz="2400">
                  <a:solidFill>
                    <a:schemeClr val="bg1"/>
                  </a:solidFill>
                  <a:latin typeface="Times New Roman" panose="02020603050405020304" pitchFamily="18" charset="0"/>
                </a:rPr>
                <a:t>+ Tần số góc riêng: </a:t>
              </a:r>
            </a:p>
          </p:txBody>
        </p:sp>
        <p:graphicFrame>
          <p:nvGraphicFramePr>
            <p:cNvPr id="13" name="Object 9" descr="Parchment"/>
            <p:cNvGraphicFramePr>
              <a:graphicFrameLocks noChangeAspect="1"/>
            </p:cNvGraphicFramePr>
            <p:nvPr>
              <p:extLst>
                <p:ext uri="{D42A27DB-BD31-4B8C-83A1-F6EECF244321}">
                  <p14:modId xmlns:p14="http://schemas.microsoft.com/office/powerpoint/2010/main" val="3509291254"/>
                </p:ext>
              </p:extLst>
            </p:nvPr>
          </p:nvGraphicFramePr>
          <p:xfrm>
            <a:off x="3962650" y="1126945"/>
            <a:ext cx="1415800" cy="914400"/>
          </p:xfrm>
          <a:graphic>
            <a:graphicData uri="http://schemas.openxmlformats.org/presentationml/2006/ole">
              <mc:AlternateContent xmlns:mc="http://schemas.openxmlformats.org/markup-compatibility/2006">
                <mc:Choice xmlns:v="urn:schemas-microsoft-com:vml" Requires="v">
                  <p:oleObj spid="_x0000_s3153" name="Equation" r:id="rId6" imgW="647640" imgH="419040" progId="Equation.DSMT4">
                    <p:embed/>
                  </p:oleObj>
                </mc:Choice>
                <mc:Fallback>
                  <p:oleObj name="Equation" r:id="rId6" imgW="647640" imgH="419040" progId="Equation.DSMT4">
                    <p:embed/>
                    <p:pic>
                      <p:nvPicPr>
                        <p:cNvPr id="0" name=""/>
                        <p:cNvPicPr>
                          <a:picLocks noChangeAspect="1" noChangeArrowheads="1"/>
                        </p:cNvPicPr>
                        <p:nvPr/>
                      </p:nvPicPr>
                      <p:blipFill>
                        <a:blip r:embed="rId7"/>
                        <a:srcRect/>
                        <a:stretch>
                          <a:fillRect/>
                        </a:stretch>
                      </p:blipFill>
                      <p:spPr bwMode="auto">
                        <a:xfrm>
                          <a:off x="3962650" y="1126945"/>
                          <a:ext cx="1415800" cy="914400"/>
                        </a:xfrm>
                        <a:prstGeom prst="rect">
                          <a:avLst/>
                        </a:prstGeom>
                        <a:noFill/>
                        <a:ln w="9525" algn="ctr">
                          <a:noFill/>
                          <a:miter lim="800000"/>
                          <a:headEnd/>
                          <a:tailEnd/>
                        </a:ln>
                        <a:effectLst/>
                      </p:spPr>
                    </p:pic>
                  </p:oleObj>
                </mc:Fallback>
              </mc:AlternateContent>
            </a:graphicData>
          </a:graphic>
        </p:graphicFrame>
      </p:grpSp>
      <p:grpSp>
        <p:nvGrpSpPr>
          <p:cNvPr id="14" name="Group 13"/>
          <p:cNvGrpSpPr/>
          <p:nvPr/>
        </p:nvGrpSpPr>
        <p:grpSpPr>
          <a:xfrm>
            <a:off x="824088" y="5692955"/>
            <a:ext cx="5264651" cy="874713"/>
            <a:chOff x="998305" y="3085347"/>
            <a:chExt cx="5264651" cy="874713"/>
          </a:xfrm>
        </p:grpSpPr>
        <p:sp>
          <p:nvSpPr>
            <p:cNvPr id="15" name="Text Box 7"/>
            <p:cNvSpPr txBox="1">
              <a:spLocks noChangeArrowheads="1"/>
            </p:cNvSpPr>
            <p:nvPr/>
          </p:nvSpPr>
          <p:spPr bwMode="auto">
            <a:xfrm>
              <a:off x="998305" y="3183009"/>
              <a:ext cx="28031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r>
                <a:rPr lang="en-US" altLang="en-US" sz="2400">
                  <a:solidFill>
                    <a:schemeClr val="bg1"/>
                  </a:solidFill>
                  <a:latin typeface="Times New Roman" panose="02020603050405020304" pitchFamily="18" charset="0"/>
                </a:rPr>
                <a:t>+ Tần số riêng: </a:t>
              </a:r>
            </a:p>
          </p:txBody>
        </p:sp>
        <p:graphicFrame>
          <p:nvGraphicFramePr>
            <p:cNvPr id="16" name="Object 15" descr="Parchment"/>
            <p:cNvGraphicFramePr>
              <a:graphicFrameLocks noChangeAspect="1"/>
            </p:cNvGraphicFramePr>
            <p:nvPr>
              <p:extLst>
                <p:ext uri="{D42A27DB-BD31-4B8C-83A1-F6EECF244321}">
                  <p14:modId xmlns:p14="http://schemas.microsoft.com/office/powerpoint/2010/main" val="1715766482"/>
                </p:ext>
              </p:extLst>
            </p:nvPr>
          </p:nvGraphicFramePr>
          <p:xfrm>
            <a:off x="3976956" y="3085347"/>
            <a:ext cx="2286000" cy="874713"/>
          </p:xfrm>
          <a:graphic>
            <a:graphicData uri="http://schemas.openxmlformats.org/presentationml/2006/ole">
              <mc:AlternateContent xmlns:mc="http://schemas.openxmlformats.org/markup-compatibility/2006">
                <mc:Choice xmlns:v="urn:schemas-microsoft-com:vml" Requires="v">
                  <p:oleObj spid="_x0000_s3154" name="Equation" r:id="rId8" imgW="1091880" imgH="419040" progId="Equation.DSMT4">
                    <p:embed/>
                  </p:oleObj>
                </mc:Choice>
                <mc:Fallback>
                  <p:oleObj name="Equation" r:id="rId8" imgW="1091880" imgH="419040" progId="Equation.DSMT4">
                    <p:embed/>
                    <p:pic>
                      <p:nvPicPr>
                        <p:cNvPr id="0" name=""/>
                        <p:cNvPicPr>
                          <a:picLocks noChangeAspect="1" noChangeArrowheads="1"/>
                        </p:cNvPicPr>
                        <p:nvPr/>
                      </p:nvPicPr>
                      <p:blipFill>
                        <a:blip r:embed="rId9"/>
                        <a:srcRect/>
                        <a:stretch>
                          <a:fillRect/>
                        </a:stretch>
                      </p:blipFill>
                      <p:spPr bwMode="auto">
                        <a:xfrm>
                          <a:off x="3976956" y="3085347"/>
                          <a:ext cx="2286000" cy="874713"/>
                        </a:xfrm>
                        <a:prstGeom prst="rect">
                          <a:avLst/>
                        </a:prstGeom>
                        <a:noFill/>
                        <a:ln w="9525" algn="ctr">
                          <a:noFill/>
                          <a:miter lim="800000"/>
                          <a:headEnd/>
                          <a:tailEnd/>
                        </a:ln>
                        <a:effectLst/>
                      </p:spPr>
                    </p:pic>
                  </p:oleObj>
                </mc:Fallback>
              </mc:AlternateContent>
            </a:graphicData>
          </a:graphic>
        </p:graphicFrame>
      </p:grpSp>
      <p:cxnSp>
        <p:nvCxnSpPr>
          <p:cNvPr id="17" name="Straight Connector 16"/>
          <p:cNvCxnSpPr/>
          <p:nvPr/>
        </p:nvCxnSpPr>
        <p:spPr>
          <a:xfrm>
            <a:off x="8382001" y="573193"/>
            <a:ext cx="0" cy="566928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6952" y="1120718"/>
            <a:ext cx="3080729" cy="2526198"/>
          </a:xfrm>
          <a:prstGeom prst="rect">
            <a:avLst/>
          </a:prstGeom>
        </p:spPr>
      </p:pic>
    </p:spTree>
    <p:extLst>
      <p:ext uri="{BB962C8B-B14F-4D97-AF65-F5344CB8AC3E}">
        <p14:creationId xmlns:p14="http://schemas.microsoft.com/office/powerpoint/2010/main" val="220126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9"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7">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257710" y="427788"/>
            <a:ext cx="67287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III. NĂNG LƯỢNG ĐIỆN TỪ</a:t>
            </a:r>
          </a:p>
        </p:txBody>
      </p:sp>
      <p:sp>
        <p:nvSpPr>
          <p:cNvPr id="15" name="Text Box 9"/>
          <p:cNvSpPr txBox="1">
            <a:spLocks noChangeArrowheads="1"/>
          </p:cNvSpPr>
          <p:nvPr/>
        </p:nvSpPr>
        <p:spPr bwMode="auto">
          <a:xfrm>
            <a:off x="685799" y="3610383"/>
            <a:ext cx="79620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 Tổng năng lượng điện trường và năng lượng từ trường trong mạch dao động gọi là năng lượng điện từ.</a:t>
            </a:r>
          </a:p>
        </p:txBody>
      </p:sp>
      <p:sp>
        <p:nvSpPr>
          <p:cNvPr id="16" name="Text Box 24"/>
          <p:cNvSpPr txBox="1">
            <a:spLocks noChangeArrowheads="1"/>
          </p:cNvSpPr>
          <p:nvPr/>
        </p:nvSpPr>
        <p:spPr bwMode="auto">
          <a:xfrm>
            <a:off x="685800" y="891000"/>
            <a:ext cx="677238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 Năng lượng điện trường tập trung trong tụ điện:</a:t>
            </a:r>
          </a:p>
        </p:txBody>
      </p:sp>
      <p:graphicFrame>
        <p:nvGraphicFramePr>
          <p:cNvPr id="17" name="Object 25"/>
          <p:cNvGraphicFramePr>
            <a:graphicFrameLocks noChangeAspect="1"/>
          </p:cNvGraphicFramePr>
          <p:nvPr>
            <p:extLst>
              <p:ext uri="{D42A27DB-BD31-4B8C-83A1-F6EECF244321}">
                <p14:modId xmlns:p14="http://schemas.microsoft.com/office/powerpoint/2010/main" val="51430769"/>
              </p:ext>
            </p:extLst>
          </p:nvPr>
        </p:nvGraphicFramePr>
        <p:xfrm>
          <a:off x="1643500" y="1388228"/>
          <a:ext cx="2678495" cy="914400"/>
        </p:xfrm>
        <a:graphic>
          <a:graphicData uri="http://schemas.openxmlformats.org/presentationml/2006/ole">
            <mc:AlternateContent xmlns:mc="http://schemas.openxmlformats.org/markup-compatibility/2006">
              <mc:Choice xmlns:v="urn:schemas-microsoft-com:vml" Requires="v">
                <p:oleObj spid="_x0000_s2132" name="Equation" r:id="rId3" imgW="1269720" imgH="419040" progId="Equation.DSMT4">
                  <p:embed/>
                </p:oleObj>
              </mc:Choice>
              <mc:Fallback>
                <p:oleObj name="Equation" r:id="rId3" imgW="1269720" imgH="419040" progId="Equation.DSMT4">
                  <p:embed/>
                  <p:pic>
                    <p:nvPicPr>
                      <p:cNvPr id="0" name=""/>
                      <p:cNvPicPr>
                        <a:picLocks noChangeAspect="1" noChangeArrowheads="1"/>
                      </p:cNvPicPr>
                      <p:nvPr/>
                    </p:nvPicPr>
                    <p:blipFill>
                      <a:blip r:embed="rId4"/>
                      <a:srcRect/>
                      <a:stretch>
                        <a:fillRect/>
                      </a:stretch>
                    </p:blipFill>
                    <p:spPr bwMode="auto">
                      <a:xfrm>
                        <a:off x="1643500" y="1388228"/>
                        <a:ext cx="267849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26"/>
          <p:cNvSpPr txBox="1">
            <a:spLocks noChangeArrowheads="1"/>
          </p:cNvSpPr>
          <p:nvPr/>
        </p:nvSpPr>
        <p:spPr bwMode="auto">
          <a:xfrm>
            <a:off x="685800" y="2419207"/>
            <a:ext cx="661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 Năng lượng từ trường tập trung trong cuộn cảm: </a:t>
            </a:r>
          </a:p>
        </p:txBody>
      </p:sp>
      <p:graphicFrame>
        <p:nvGraphicFramePr>
          <p:cNvPr id="19" name="Object 18"/>
          <p:cNvGraphicFramePr>
            <a:graphicFrameLocks noChangeAspect="1"/>
          </p:cNvGraphicFramePr>
          <p:nvPr>
            <p:extLst>
              <p:ext uri="{D42A27DB-BD31-4B8C-83A1-F6EECF244321}">
                <p14:modId xmlns:p14="http://schemas.microsoft.com/office/powerpoint/2010/main" val="2726338453"/>
              </p:ext>
            </p:extLst>
          </p:nvPr>
        </p:nvGraphicFramePr>
        <p:xfrm>
          <a:off x="1708386" y="2792328"/>
          <a:ext cx="1539730" cy="822960"/>
        </p:xfrm>
        <a:graphic>
          <a:graphicData uri="http://schemas.openxmlformats.org/presentationml/2006/ole">
            <mc:AlternateContent xmlns:mc="http://schemas.openxmlformats.org/markup-compatibility/2006">
              <mc:Choice xmlns:v="urn:schemas-microsoft-com:vml" Requires="v">
                <p:oleObj spid="_x0000_s2133" name="Equation" r:id="rId5" imgW="736560" imgH="393480" progId="Equation.DSMT4">
                  <p:embed/>
                </p:oleObj>
              </mc:Choice>
              <mc:Fallback>
                <p:oleObj name="Equation" r:id="rId5" imgW="736560" imgH="393480" progId="Equation.DSMT4">
                  <p:embed/>
                  <p:pic>
                    <p:nvPicPr>
                      <p:cNvPr id="0" name=""/>
                      <p:cNvPicPr/>
                      <p:nvPr/>
                    </p:nvPicPr>
                    <p:blipFill>
                      <a:blip r:embed="rId6"/>
                      <a:stretch>
                        <a:fillRect/>
                      </a:stretch>
                    </p:blipFill>
                    <p:spPr>
                      <a:xfrm>
                        <a:off x="1708386" y="2792328"/>
                        <a:ext cx="1539730" cy="822960"/>
                      </a:xfrm>
                      <a:prstGeom prst="rect">
                        <a:avLst/>
                      </a:prstGeom>
                    </p:spPr>
                  </p:pic>
                </p:oleObj>
              </mc:Fallback>
            </mc:AlternateContent>
          </a:graphicData>
        </a:graphic>
      </p:graphicFrame>
      <p:graphicFrame>
        <p:nvGraphicFramePr>
          <p:cNvPr id="20" name="Object 25"/>
          <p:cNvGraphicFramePr>
            <a:graphicFrameLocks noChangeAspect="1"/>
          </p:cNvGraphicFramePr>
          <p:nvPr>
            <p:extLst>
              <p:ext uri="{D42A27DB-BD31-4B8C-83A1-F6EECF244321}">
                <p14:modId xmlns:p14="http://schemas.microsoft.com/office/powerpoint/2010/main" val="2103386191"/>
              </p:ext>
            </p:extLst>
          </p:nvPr>
        </p:nvGraphicFramePr>
        <p:xfrm>
          <a:off x="1643500" y="4441380"/>
          <a:ext cx="5251450" cy="914400"/>
        </p:xfrm>
        <a:graphic>
          <a:graphicData uri="http://schemas.openxmlformats.org/presentationml/2006/ole">
            <mc:AlternateContent xmlns:mc="http://schemas.openxmlformats.org/markup-compatibility/2006">
              <mc:Choice xmlns:v="urn:schemas-microsoft-com:vml" Requires="v">
                <p:oleObj spid="_x0000_s2134" name="Equation" r:id="rId7" imgW="2489040" imgH="419040" progId="Equation.DSMT4">
                  <p:embed/>
                </p:oleObj>
              </mc:Choice>
              <mc:Fallback>
                <p:oleObj name="Equation" r:id="rId7" imgW="2489040" imgH="419040" progId="Equation.DSMT4">
                  <p:embed/>
                  <p:pic>
                    <p:nvPicPr>
                      <p:cNvPr id="0" name=""/>
                      <p:cNvPicPr>
                        <a:picLocks noChangeAspect="1" noChangeArrowheads="1"/>
                      </p:cNvPicPr>
                      <p:nvPr/>
                    </p:nvPicPr>
                    <p:blipFill>
                      <a:blip r:embed="rId8"/>
                      <a:srcRect/>
                      <a:stretch>
                        <a:fillRect/>
                      </a:stretch>
                    </p:blipFill>
                    <p:spPr bwMode="auto">
                      <a:xfrm>
                        <a:off x="1643500" y="4441380"/>
                        <a:ext cx="52514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32"/>
          <p:cNvSpPr txBox="1">
            <a:spLocks noChangeArrowheads="1"/>
          </p:cNvSpPr>
          <p:nvPr/>
        </p:nvSpPr>
        <p:spPr bwMode="auto">
          <a:xfrm>
            <a:off x="771381" y="5461972"/>
            <a:ext cx="77889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14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i="1">
                <a:solidFill>
                  <a:schemeClr val="bg1"/>
                </a:solidFill>
                <a:latin typeface="Times New Roman" panose="02020603050405020304" pitchFamily="18" charset="0"/>
                <a:cs typeface="Times New Roman" panose="02020603050405020304" pitchFamily="18" charset="0"/>
              </a:rPr>
              <a:t> Nếu không có sự tiêu hao năng lượng thì năng lượng điện từ trong mạch dao động sẽ được bảo toàn.</a:t>
            </a:r>
          </a:p>
        </p:txBody>
      </p:sp>
      <p:cxnSp>
        <p:nvCxnSpPr>
          <p:cNvPr id="23" name="Straight Connector 22"/>
          <p:cNvCxnSpPr/>
          <p:nvPr/>
        </p:nvCxnSpPr>
        <p:spPr>
          <a:xfrm>
            <a:off x="8382001" y="573193"/>
            <a:ext cx="0" cy="566928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435988" y="884988"/>
            <a:ext cx="3805525" cy="707886"/>
          </a:xfrm>
          <a:prstGeom prst="rect">
            <a:avLst/>
          </a:prstGeom>
        </p:spPr>
        <p:txBody>
          <a:bodyPr wrap="square">
            <a:spAutoFit/>
          </a:bodyPr>
          <a:lstStyle/>
          <a:p>
            <a:pPr>
              <a:spcBef>
                <a:spcPct val="50000"/>
              </a:spcBef>
            </a:pPr>
            <a:r>
              <a:rPr lang="en-US" altLang="en-US" sz="2000">
                <a:solidFill>
                  <a:schemeClr val="bg1"/>
                </a:solidFill>
                <a:latin typeface="Times New Roman" panose="02020603050405020304" pitchFamily="18" charset="0"/>
                <a:cs typeface="Times New Roman" panose="02020603050405020304" pitchFamily="18" charset="0"/>
              </a:rPr>
              <a:t>+ Khi tụ điện đã được tích điện, nó dự trữ một dạng năng lượng gì?</a:t>
            </a:r>
          </a:p>
        </p:txBody>
      </p:sp>
      <p:sp>
        <p:nvSpPr>
          <p:cNvPr id="3" name="Rectangle 2"/>
          <p:cNvSpPr/>
          <p:nvPr/>
        </p:nvSpPr>
        <p:spPr>
          <a:xfrm>
            <a:off x="8495471" y="2419207"/>
            <a:ext cx="3846950" cy="1015663"/>
          </a:xfrm>
          <a:prstGeom prst="rect">
            <a:avLst/>
          </a:prstGeom>
        </p:spPr>
        <p:txBody>
          <a:bodyPr wrap="square">
            <a:spAutoFit/>
          </a:bodyPr>
          <a:lstStyle/>
          <a:p>
            <a:pPr>
              <a:spcBef>
                <a:spcPct val="50000"/>
              </a:spcBef>
            </a:pPr>
            <a:r>
              <a:rPr lang="en-US" altLang="en-US" sz="2000">
                <a:solidFill>
                  <a:schemeClr val="bg1"/>
                </a:solidFill>
                <a:latin typeface="Times New Roman" panose="02020603050405020304" pitchFamily="18" charset="0"/>
                <a:cs typeface="Times New Roman" panose="02020603050405020304" pitchFamily="18" charset="0"/>
              </a:rPr>
              <a:t>+ Khi có dòng điện chạy qua cuộn dây, thì cuộn dây dự trữ một dạng năng lượng gì?</a:t>
            </a:r>
          </a:p>
        </p:txBody>
      </p:sp>
      <p:sp>
        <p:nvSpPr>
          <p:cNvPr id="4" name="Rectangle 3"/>
          <p:cNvSpPr/>
          <p:nvPr/>
        </p:nvSpPr>
        <p:spPr>
          <a:xfrm>
            <a:off x="8560340" y="3692015"/>
            <a:ext cx="3020379" cy="400110"/>
          </a:xfrm>
          <a:prstGeom prst="rect">
            <a:avLst/>
          </a:prstGeom>
        </p:spPr>
        <p:txBody>
          <a:bodyPr wrap="none">
            <a:spAutoFit/>
          </a:bodyPr>
          <a:lstStyle/>
          <a:p>
            <a:pPr>
              <a:spcBef>
                <a:spcPct val="50000"/>
              </a:spcBef>
            </a:pPr>
            <a:r>
              <a:rPr lang="en-US" altLang="en-US" sz="2000">
                <a:solidFill>
                  <a:schemeClr val="bg1"/>
                </a:solidFill>
                <a:latin typeface="Times New Roman" panose="02020603050405020304" pitchFamily="18" charset="0"/>
                <a:cs typeface="Times New Roman" panose="02020603050405020304" pitchFamily="18" charset="0"/>
              </a:rPr>
              <a:t>+ Năng lượng điện từ là gì?</a:t>
            </a:r>
          </a:p>
        </p:txBody>
      </p:sp>
    </p:spTree>
    <p:extLst>
      <p:ext uri="{BB962C8B-B14F-4D97-AF65-F5344CB8AC3E}">
        <p14:creationId xmlns:p14="http://schemas.microsoft.com/office/powerpoint/2010/main" val="19055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10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up)">
                                      <p:cBhvr>
                                        <p:cTn id="6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21" grpId="0"/>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04920583"/>
              </p:ext>
            </p:extLst>
          </p:nvPr>
        </p:nvGraphicFramePr>
        <p:xfrm>
          <a:off x="550626" y="1406956"/>
          <a:ext cx="10677667" cy="4206240"/>
        </p:xfrm>
        <a:graphic>
          <a:graphicData uri="http://schemas.openxmlformats.org/drawingml/2006/table">
            <a:tbl>
              <a:tblPr firstRow="1" bandRow="1">
                <a:tableStyleId>{5C22544A-7EE6-4342-B048-85BDC9FD1C3A}</a:tableStyleId>
              </a:tblPr>
              <a:tblGrid>
                <a:gridCol w="5473655">
                  <a:extLst>
                    <a:ext uri="{9D8B030D-6E8A-4147-A177-3AD203B41FA5}">
                      <a16:colId xmlns:a16="http://schemas.microsoft.com/office/drawing/2014/main" val="20000"/>
                    </a:ext>
                  </a:extLst>
                </a:gridCol>
                <a:gridCol w="5204012">
                  <a:extLst>
                    <a:ext uri="{9D8B030D-6E8A-4147-A177-3AD203B41FA5}">
                      <a16:colId xmlns:a16="http://schemas.microsoft.com/office/drawing/2014/main" val="20001"/>
                    </a:ext>
                  </a:extLst>
                </a:gridCol>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Dao động cơ</a:t>
                      </a:r>
                    </a:p>
                  </a:txBody>
                  <a:tcPr horzOverflow="overflow">
                    <a:lnR w="38100" cap="flat" cmpd="sng" algn="ctr">
                      <a:solidFill>
                        <a:schemeClr val="bg1"/>
                      </a:solidFill>
                      <a:prstDash val="solid"/>
                      <a:round/>
                      <a:headEnd type="none" w="med" len="med"/>
                      <a:tailEnd type="none" w="med" len="med"/>
                    </a:lnR>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Dao động điện</a:t>
                      </a:r>
                    </a:p>
                  </a:txBody>
                  <a:tcPr horzOverflow="overflow">
                    <a:lnL w="38100" cap="flat" cmpd="sng" algn="ctr">
                      <a:solidFill>
                        <a:schemeClr val="bg1"/>
                      </a:solidFill>
                      <a:prstDash val="solid"/>
                      <a:round/>
                      <a:headEnd type="none" w="med" len="med"/>
                      <a:tailEnd type="none" w="med" len="med"/>
                    </a:lnL>
                    <a:solidFill>
                      <a:srgbClr val="C00000"/>
                    </a:solidFill>
                  </a:tcPr>
                </a:tc>
                <a:extLst>
                  <a:ext uri="{0D108BD9-81ED-4DB2-BD59-A6C34878D82A}">
                    <a16:rowId xmlns:a16="http://schemas.microsoft.com/office/drawing/2014/main" val="10000"/>
                  </a:ext>
                </a:extLst>
              </a:tr>
              <a:tr h="370840">
                <a:tc>
                  <a:txBody>
                    <a:bodyPr/>
                    <a:lstStyle/>
                    <a:p>
                      <a:endParaRPr lang="en-US"/>
                    </a:p>
                  </a:txBody>
                  <a:tcPr>
                    <a:lnR w="38100" cap="flat" cmpd="sng" algn="ctr">
                      <a:solidFill>
                        <a:schemeClr val="bg1"/>
                      </a:solidFill>
                      <a:prstDash val="solid"/>
                      <a:round/>
                      <a:headEnd type="none" w="med" len="med"/>
                      <a:tailEnd type="none" w="med" len="med"/>
                    </a:lnR>
                    <a:noFill/>
                  </a:tcPr>
                </a:tc>
                <a:tc>
                  <a: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txBody>
                  <a:tcPr>
                    <a:lnL w="381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0001"/>
                  </a:ext>
                </a:extLst>
              </a:tr>
            </a:tbl>
          </a:graphicData>
        </a:graphic>
      </p:graphicFrame>
      <p:sp>
        <p:nvSpPr>
          <p:cNvPr id="5" name="Rectangle 4"/>
          <p:cNvSpPr/>
          <p:nvPr/>
        </p:nvSpPr>
        <p:spPr>
          <a:xfrm>
            <a:off x="1145588" y="2167839"/>
            <a:ext cx="1499513" cy="400110"/>
          </a:xfrm>
          <a:prstGeom prst="rect">
            <a:avLst/>
          </a:prstGeom>
        </p:spPr>
        <p:txBody>
          <a:bodyPr wrap="none">
            <a:spAutoFit/>
          </a:bodyPr>
          <a:lstStyle/>
          <a:p>
            <a:pPr lvl="0" algn="ctr" fontAlgn="base">
              <a:spcBef>
                <a:spcPct val="0"/>
              </a:spcBef>
              <a:spcAft>
                <a:spcPct val="0"/>
              </a:spcAft>
            </a:pPr>
            <a:r>
              <a:rPr lang="en-US" sz="2000">
                <a:solidFill>
                  <a:prstClr val="white"/>
                </a:solidFill>
                <a:latin typeface="Times New Roman" panose="02020603050405020304" pitchFamily="18" charset="0"/>
                <a:cs typeface="Times New Roman" panose="02020603050405020304" pitchFamily="18" charset="0"/>
              </a:rPr>
              <a:t>x’’ + </a:t>
            </a:r>
            <a:r>
              <a:rPr lang="el-GR" sz="2000">
                <a:solidFill>
                  <a:prstClr val="white"/>
                </a:solidFill>
                <a:latin typeface="Times New Roman" panose="02020603050405020304" pitchFamily="18" charset="0"/>
                <a:cs typeface="Times New Roman" panose="02020603050405020304" pitchFamily="18" charset="0"/>
              </a:rPr>
              <a:t>ω</a:t>
            </a:r>
            <a:r>
              <a:rPr lang="en-US" sz="2000" baseline="30000">
                <a:solidFill>
                  <a:prstClr val="white"/>
                </a:solidFill>
                <a:latin typeface="Times New Roman" panose="02020603050405020304" pitchFamily="18" charset="0"/>
                <a:cs typeface="Times New Roman" panose="02020603050405020304" pitchFamily="18" charset="0"/>
              </a:rPr>
              <a:t>2</a:t>
            </a:r>
            <a:r>
              <a:rPr lang="en-US" sz="2000">
                <a:solidFill>
                  <a:prstClr val="white"/>
                </a:solidFill>
                <a:latin typeface="Times New Roman" panose="02020603050405020304" pitchFamily="18" charset="0"/>
                <a:cs typeface="Times New Roman" panose="02020603050405020304" pitchFamily="18" charset="0"/>
              </a:rPr>
              <a:t>x = 0</a:t>
            </a:r>
          </a:p>
        </p:txBody>
      </p:sp>
      <p:sp>
        <p:nvSpPr>
          <p:cNvPr id="6" name="Text Box 4"/>
          <p:cNvSpPr txBox="1">
            <a:spLocks noChangeArrowheads="1"/>
          </p:cNvSpPr>
          <p:nvPr/>
        </p:nvSpPr>
        <p:spPr bwMode="auto">
          <a:xfrm>
            <a:off x="550627" y="275395"/>
            <a:ext cx="1949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FF00"/>
                </a:solidFill>
                <a:latin typeface="Times New Roman" panose="02020603050405020304" pitchFamily="18" charset="0"/>
                <a:cs typeface="Times New Roman" panose="02020603050405020304" pitchFamily="18" charset="0"/>
              </a:rPr>
              <a:t>Củng cố:</a:t>
            </a:r>
          </a:p>
        </p:txBody>
      </p:sp>
      <p:sp>
        <p:nvSpPr>
          <p:cNvPr id="7" name="Text Box 4"/>
          <p:cNvSpPr txBox="1">
            <a:spLocks noChangeArrowheads="1"/>
          </p:cNvSpPr>
          <p:nvPr/>
        </p:nvSpPr>
        <p:spPr bwMode="auto">
          <a:xfrm>
            <a:off x="550627" y="844016"/>
            <a:ext cx="8029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u="sng">
                <a:solidFill>
                  <a:schemeClr val="bg1"/>
                </a:solidFill>
                <a:cs typeface="Arial" panose="020B0604020202020204" pitchFamily="34" charset="0"/>
              </a:rPr>
              <a:t>Sự tương tự giữa dao động điện từ và dao động cơ:</a:t>
            </a:r>
          </a:p>
        </p:txBody>
      </p:sp>
      <p:sp>
        <p:nvSpPr>
          <p:cNvPr id="8" name="Rectangle 7"/>
          <p:cNvSpPr/>
          <p:nvPr/>
        </p:nvSpPr>
        <p:spPr>
          <a:xfrm>
            <a:off x="6590874" y="2113517"/>
            <a:ext cx="1499513" cy="400110"/>
          </a:xfrm>
          <a:prstGeom prst="rect">
            <a:avLst/>
          </a:prstGeom>
        </p:spPr>
        <p:txBody>
          <a:bodyPr wrap="none">
            <a:spAutoFit/>
          </a:bodyPr>
          <a:lstStyle/>
          <a:p>
            <a:pPr lvl="0" algn="ctr" fontAlgn="base">
              <a:spcBef>
                <a:spcPct val="0"/>
              </a:spcBef>
              <a:spcAft>
                <a:spcPct val="0"/>
              </a:spcAft>
            </a:pPr>
            <a:r>
              <a:rPr lang="en-US" sz="2000">
                <a:solidFill>
                  <a:prstClr val="white"/>
                </a:solidFill>
                <a:latin typeface="Times New Roman" panose="02020603050405020304" pitchFamily="18" charset="0"/>
                <a:cs typeface="Times New Roman" panose="02020603050405020304" pitchFamily="18" charset="0"/>
              </a:rPr>
              <a:t>q’’ + </a:t>
            </a:r>
            <a:r>
              <a:rPr lang="el-GR" sz="2000">
                <a:solidFill>
                  <a:prstClr val="white"/>
                </a:solidFill>
                <a:latin typeface="Times New Roman" panose="02020603050405020304" pitchFamily="18" charset="0"/>
                <a:cs typeface="Times New Roman" panose="02020603050405020304" pitchFamily="18" charset="0"/>
              </a:rPr>
              <a:t>ω</a:t>
            </a:r>
            <a:r>
              <a:rPr lang="en-US" sz="2000" baseline="30000">
                <a:solidFill>
                  <a:prstClr val="white"/>
                </a:solidFill>
                <a:latin typeface="Times New Roman" panose="02020603050405020304" pitchFamily="18" charset="0"/>
                <a:cs typeface="Times New Roman" panose="02020603050405020304" pitchFamily="18" charset="0"/>
              </a:rPr>
              <a:t>2</a:t>
            </a:r>
            <a:r>
              <a:rPr lang="en-US" sz="2000">
                <a:solidFill>
                  <a:prstClr val="white"/>
                </a:solidFill>
                <a:latin typeface="Times New Roman" panose="02020603050405020304" pitchFamily="18" charset="0"/>
                <a:cs typeface="Times New Roman" panose="02020603050405020304" pitchFamily="18" charset="0"/>
              </a:rPr>
              <a:t>q = 0</a:t>
            </a:r>
          </a:p>
        </p:txBody>
      </p:sp>
      <p:grpSp>
        <p:nvGrpSpPr>
          <p:cNvPr id="9" name="Group 8"/>
          <p:cNvGrpSpPr/>
          <p:nvPr/>
        </p:nvGrpSpPr>
        <p:grpSpPr>
          <a:xfrm>
            <a:off x="8266765" y="2002134"/>
            <a:ext cx="1650476" cy="731520"/>
            <a:chOff x="9216123" y="2644895"/>
            <a:chExt cx="1594425" cy="669618"/>
          </a:xfrm>
        </p:grpSpPr>
        <p:graphicFrame>
          <p:nvGraphicFramePr>
            <p:cNvPr id="10" name="Object 9"/>
            <p:cNvGraphicFramePr>
              <a:graphicFrameLocks noChangeAspect="1"/>
            </p:cNvGraphicFramePr>
            <p:nvPr>
              <p:extLst>
                <p:ext uri="{D42A27DB-BD31-4B8C-83A1-F6EECF244321}">
                  <p14:modId xmlns:p14="http://schemas.microsoft.com/office/powerpoint/2010/main" val="1117230431"/>
                </p:ext>
              </p:extLst>
            </p:nvPr>
          </p:nvGraphicFramePr>
          <p:xfrm>
            <a:off x="9773916" y="2644895"/>
            <a:ext cx="1036632" cy="669618"/>
          </p:xfrm>
          <a:graphic>
            <a:graphicData uri="http://schemas.openxmlformats.org/presentationml/2006/ole">
              <mc:AlternateContent xmlns:mc="http://schemas.openxmlformats.org/markup-compatibility/2006">
                <mc:Choice xmlns:v="urn:schemas-microsoft-com:vml" Requires="v">
                  <p:oleObj spid="_x0000_s6209" name="Equation" r:id="rId3" imgW="647640" imgH="419040" progId="Equation.DSMT4">
                    <p:embed/>
                  </p:oleObj>
                </mc:Choice>
                <mc:Fallback>
                  <p:oleObj name="Equation" r:id="rId3" imgW="647640" imgH="419040" progId="Equation.DSMT4">
                    <p:embed/>
                    <p:pic>
                      <p:nvPicPr>
                        <p:cNvPr id="0" name=""/>
                        <p:cNvPicPr/>
                        <p:nvPr/>
                      </p:nvPicPr>
                      <p:blipFill>
                        <a:blip r:embed="rId4"/>
                        <a:stretch>
                          <a:fillRect/>
                        </a:stretch>
                      </p:blipFill>
                      <p:spPr>
                        <a:xfrm>
                          <a:off x="9773916" y="2644895"/>
                          <a:ext cx="1036632" cy="669618"/>
                        </a:xfrm>
                        <a:prstGeom prst="rect">
                          <a:avLst/>
                        </a:prstGeom>
                      </p:spPr>
                    </p:pic>
                  </p:oleObj>
                </mc:Fallback>
              </mc:AlternateContent>
            </a:graphicData>
          </a:graphic>
        </p:graphicFrame>
        <p:sp>
          <p:nvSpPr>
            <p:cNvPr id="11" name="Rectangle 10"/>
            <p:cNvSpPr/>
            <p:nvPr/>
          </p:nvSpPr>
          <p:spPr>
            <a:xfrm>
              <a:off x="9216123" y="2776751"/>
              <a:ext cx="557793" cy="366252"/>
            </a:xfrm>
            <a:prstGeom prst="rect">
              <a:avLst/>
            </a:prstGeom>
          </p:spPr>
          <p:txBody>
            <a:bodyPr wrap="none">
              <a:spAutoFit/>
            </a:bodyPr>
            <a:lstStyle/>
            <a:p>
              <a:r>
                <a:rPr lang="en-US" altLang="en-US" sz="2000">
                  <a:solidFill>
                    <a:prstClr val="white"/>
                  </a:solidFill>
                  <a:latin typeface="Times New Roman" panose="02020603050405020304" pitchFamily="18" charset="0"/>
                  <a:cs typeface="Times New Roman" panose="02020603050405020304" pitchFamily="18" charset="0"/>
                </a:rPr>
                <a:t>Với</a:t>
              </a:r>
              <a:endParaRPr lang="en-US" sz="2000"/>
            </a:p>
          </p:txBody>
        </p:sp>
      </p:grpSp>
      <p:grpSp>
        <p:nvGrpSpPr>
          <p:cNvPr id="12" name="Group 11"/>
          <p:cNvGrpSpPr/>
          <p:nvPr/>
        </p:nvGrpSpPr>
        <p:grpSpPr>
          <a:xfrm>
            <a:off x="3240063" y="2002134"/>
            <a:ext cx="1604624" cy="731520"/>
            <a:chOff x="9216123" y="2579164"/>
            <a:chExt cx="1550131" cy="753321"/>
          </a:xfrm>
        </p:grpSpPr>
        <p:graphicFrame>
          <p:nvGraphicFramePr>
            <p:cNvPr id="13" name="Object 12"/>
            <p:cNvGraphicFramePr>
              <a:graphicFrameLocks noChangeAspect="1"/>
            </p:cNvGraphicFramePr>
            <p:nvPr>
              <p:extLst>
                <p:ext uri="{D42A27DB-BD31-4B8C-83A1-F6EECF244321}">
                  <p14:modId xmlns:p14="http://schemas.microsoft.com/office/powerpoint/2010/main" val="2275676023"/>
                </p:ext>
              </p:extLst>
            </p:nvPr>
          </p:nvGraphicFramePr>
          <p:xfrm>
            <a:off x="9818210" y="2579164"/>
            <a:ext cx="948044" cy="753321"/>
          </p:xfrm>
          <a:graphic>
            <a:graphicData uri="http://schemas.openxmlformats.org/presentationml/2006/ole">
              <mc:AlternateContent xmlns:mc="http://schemas.openxmlformats.org/markup-compatibility/2006">
                <mc:Choice xmlns:v="urn:schemas-microsoft-com:vml" Requires="v">
                  <p:oleObj spid="_x0000_s6210" name="Equation" r:id="rId5" imgW="558720" imgH="444240" progId="Equation.DSMT4">
                    <p:embed/>
                  </p:oleObj>
                </mc:Choice>
                <mc:Fallback>
                  <p:oleObj name="Equation" r:id="rId5" imgW="558720" imgH="444240" progId="Equation.DSMT4">
                    <p:embed/>
                    <p:pic>
                      <p:nvPicPr>
                        <p:cNvPr id="0" name=""/>
                        <p:cNvPicPr/>
                        <p:nvPr/>
                      </p:nvPicPr>
                      <p:blipFill>
                        <a:blip r:embed="rId6"/>
                        <a:stretch>
                          <a:fillRect/>
                        </a:stretch>
                      </p:blipFill>
                      <p:spPr>
                        <a:xfrm>
                          <a:off x="9818210" y="2579164"/>
                          <a:ext cx="948044" cy="753321"/>
                        </a:xfrm>
                        <a:prstGeom prst="rect">
                          <a:avLst/>
                        </a:prstGeom>
                      </p:spPr>
                    </p:pic>
                  </p:oleObj>
                </mc:Fallback>
              </mc:AlternateContent>
            </a:graphicData>
          </a:graphic>
        </p:graphicFrame>
        <p:sp>
          <p:nvSpPr>
            <p:cNvPr id="14" name="Rectangle 13"/>
            <p:cNvSpPr/>
            <p:nvPr/>
          </p:nvSpPr>
          <p:spPr>
            <a:xfrm>
              <a:off x="9216123" y="2776751"/>
              <a:ext cx="557793" cy="366252"/>
            </a:xfrm>
            <a:prstGeom prst="rect">
              <a:avLst/>
            </a:prstGeom>
          </p:spPr>
          <p:txBody>
            <a:bodyPr wrap="none">
              <a:spAutoFit/>
            </a:bodyPr>
            <a:lstStyle/>
            <a:p>
              <a:r>
                <a:rPr lang="en-US" altLang="en-US" sz="2000">
                  <a:solidFill>
                    <a:prstClr val="white"/>
                  </a:solidFill>
                  <a:latin typeface="Times New Roman" panose="02020603050405020304" pitchFamily="18" charset="0"/>
                  <a:cs typeface="Times New Roman" panose="02020603050405020304" pitchFamily="18" charset="0"/>
                </a:rPr>
                <a:t>Với</a:t>
              </a:r>
              <a:endParaRPr lang="en-US" sz="2000"/>
            </a:p>
          </p:txBody>
        </p:sp>
      </p:grpSp>
      <p:sp>
        <p:nvSpPr>
          <p:cNvPr id="15" name="Rectangle 14"/>
          <p:cNvSpPr/>
          <p:nvPr/>
        </p:nvSpPr>
        <p:spPr>
          <a:xfrm>
            <a:off x="606706" y="2808907"/>
            <a:ext cx="5455847" cy="707886"/>
          </a:xfrm>
          <a:prstGeom prst="rect">
            <a:avLst/>
          </a:prstGeom>
        </p:spPr>
        <p:txBody>
          <a:bodyPr wrap="square">
            <a:spAutoFit/>
          </a:bodyPr>
          <a:lstStyle/>
          <a:p>
            <a:pPr lvl="0" fontAlgn="base">
              <a:spcBef>
                <a:spcPct val="0"/>
              </a:spcBef>
              <a:spcAft>
                <a:spcPct val="0"/>
              </a:spcAft>
            </a:pPr>
            <a:r>
              <a:rPr lang="en-US" sz="2000">
                <a:solidFill>
                  <a:prstClr val="white"/>
                </a:solidFill>
                <a:latin typeface="Times New Roman" panose="02020603050405020304" pitchFamily="18" charset="0"/>
                <a:cs typeface="Times New Roman" panose="02020603050405020304" pitchFamily="18" charset="0"/>
              </a:rPr>
              <a:t>- Phương trình li độ của dao động:</a:t>
            </a:r>
          </a:p>
          <a:p>
            <a:pPr lvl="1" fontAlgn="base">
              <a:spcBef>
                <a:spcPct val="0"/>
              </a:spcBef>
              <a:spcAft>
                <a:spcPct val="0"/>
              </a:spcAft>
            </a:pPr>
            <a:r>
              <a:rPr lang="en-US" sz="2000">
                <a:solidFill>
                  <a:prstClr val="white"/>
                </a:solidFill>
                <a:latin typeface="Times New Roman" panose="02020603050405020304" pitchFamily="18" charset="0"/>
                <a:cs typeface="Times New Roman" panose="02020603050405020304" pitchFamily="18" charset="0"/>
              </a:rPr>
              <a:t>x = Acos(</a:t>
            </a:r>
            <a:r>
              <a:rPr lang="el-GR" sz="2000">
                <a:solidFill>
                  <a:prstClr val="white"/>
                </a:solidFill>
                <a:latin typeface="Times New Roman" panose="02020603050405020304" pitchFamily="18" charset="0"/>
                <a:cs typeface="Times New Roman" panose="02020603050405020304" pitchFamily="18" charset="0"/>
              </a:rPr>
              <a:t>ω</a:t>
            </a:r>
            <a:r>
              <a:rPr lang="en-US" sz="2000">
                <a:solidFill>
                  <a:prstClr val="white"/>
                </a:solidFill>
                <a:latin typeface="Times New Roman" panose="02020603050405020304" pitchFamily="18" charset="0"/>
                <a:cs typeface="Times New Roman" panose="02020603050405020304" pitchFamily="18" charset="0"/>
              </a:rPr>
              <a:t>t + </a:t>
            </a:r>
            <a:r>
              <a:rPr lang="el-GR" sz="2000">
                <a:solidFill>
                  <a:prstClr val="white"/>
                </a:solidFill>
                <a:latin typeface="Times New Roman" panose="02020603050405020304" pitchFamily="18" charset="0"/>
                <a:cs typeface="Times New Roman" panose="02020603050405020304" pitchFamily="18" charset="0"/>
              </a:rPr>
              <a:t>φ</a:t>
            </a:r>
            <a:r>
              <a:rPr lang="en-US" sz="2000">
                <a:solidFill>
                  <a:prstClr val="white"/>
                </a:solidFill>
                <a:latin typeface="Times New Roman" panose="02020603050405020304" pitchFamily="18" charset="0"/>
                <a:cs typeface="Times New Roman" panose="02020603050405020304" pitchFamily="18" charset="0"/>
              </a:rPr>
              <a:t>)</a:t>
            </a:r>
          </a:p>
        </p:txBody>
      </p:sp>
      <p:sp>
        <p:nvSpPr>
          <p:cNvPr id="16" name="Rectangle 15"/>
          <p:cNvSpPr/>
          <p:nvPr/>
        </p:nvSpPr>
        <p:spPr>
          <a:xfrm>
            <a:off x="6024965" y="2880825"/>
            <a:ext cx="5109661" cy="707886"/>
          </a:xfrm>
          <a:prstGeom prst="rect">
            <a:avLst/>
          </a:prstGeom>
        </p:spPr>
        <p:txBody>
          <a:bodyPr wrap="square">
            <a:spAutoFit/>
          </a:bodyPr>
          <a:lstStyle/>
          <a:p>
            <a:pPr lvl="0" fontAlgn="base">
              <a:spcBef>
                <a:spcPct val="0"/>
              </a:spcBef>
              <a:spcAft>
                <a:spcPct val="0"/>
              </a:spcAft>
            </a:pPr>
            <a:r>
              <a:rPr lang="en-US" sz="2000">
                <a:solidFill>
                  <a:prstClr val="white"/>
                </a:solidFill>
                <a:latin typeface="Times New Roman" panose="02020603050405020304" pitchFamily="18" charset="0"/>
                <a:cs typeface="Times New Roman" panose="02020603050405020304" pitchFamily="18" charset="0"/>
              </a:rPr>
              <a:t>- Phương trình điện tích trên một bản tụ điện:</a:t>
            </a:r>
          </a:p>
          <a:p>
            <a:pPr lvl="1" fontAlgn="base">
              <a:spcBef>
                <a:spcPct val="0"/>
              </a:spcBef>
              <a:spcAft>
                <a:spcPct val="0"/>
              </a:spcAft>
            </a:pPr>
            <a:r>
              <a:rPr lang="en-US" sz="2000">
                <a:solidFill>
                  <a:prstClr val="white"/>
                </a:solidFill>
                <a:latin typeface="Times New Roman" panose="02020603050405020304" pitchFamily="18" charset="0"/>
                <a:cs typeface="Times New Roman" panose="02020603050405020304" pitchFamily="18" charset="0"/>
              </a:rPr>
              <a:t> q = q</a:t>
            </a:r>
            <a:r>
              <a:rPr lang="en-US" sz="2000" baseline="-25000">
                <a:solidFill>
                  <a:prstClr val="white"/>
                </a:solidFill>
                <a:latin typeface="Times New Roman" panose="02020603050405020304" pitchFamily="18" charset="0"/>
                <a:cs typeface="Times New Roman" panose="02020603050405020304" pitchFamily="18" charset="0"/>
              </a:rPr>
              <a:t>0</a:t>
            </a:r>
            <a:r>
              <a:rPr lang="en-US" sz="2000">
                <a:solidFill>
                  <a:prstClr val="white"/>
                </a:solidFill>
                <a:latin typeface="Times New Roman" panose="02020603050405020304" pitchFamily="18" charset="0"/>
                <a:cs typeface="Times New Roman" panose="02020603050405020304" pitchFamily="18" charset="0"/>
              </a:rPr>
              <a:t>cos(</a:t>
            </a:r>
            <a:r>
              <a:rPr lang="el-GR" sz="2000">
                <a:solidFill>
                  <a:prstClr val="white"/>
                </a:solidFill>
                <a:latin typeface="Times New Roman" panose="02020603050405020304" pitchFamily="18" charset="0"/>
                <a:cs typeface="Times New Roman" panose="02020603050405020304" pitchFamily="18" charset="0"/>
              </a:rPr>
              <a:t>ω</a:t>
            </a:r>
            <a:r>
              <a:rPr lang="en-US" sz="2000">
                <a:solidFill>
                  <a:prstClr val="white"/>
                </a:solidFill>
                <a:latin typeface="Times New Roman" panose="02020603050405020304" pitchFamily="18" charset="0"/>
                <a:cs typeface="Times New Roman" panose="02020603050405020304" pitchFamily="18" charset="0"/>
              </a:rPr>
              <a:t>t + </a:t>
            </a:r>
            <a:r>
              <a:rPr lang="el-GR" sz="2000">
                <a:solidFill>
                  <a:prstClr val="white"/>
                </a:solidFill>
                <a:latin typeface="Times New Roman" panose="02020603050405020304" pitchFamily="18" charset="0"/>
                <a:cs typeface="Times New Roman" panose="02020603050405020304" pitchFamily="18" charset="0"/>
              </a:rPr>
              <a:t>φ</a:t>
            </a:r>
            <a:r>
              <a:rPr lang="en-US" sz="2000">
                <a:solidFill>
                  <a:prstClr val="white"/>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628439" y="3527248"/>
            <a:ext cx="5434113" cy="707886"/>
          </a:xfrm>
          <a:prstGeom prst="rect">
            <a:avLst/>
          </a:prstGeom>
        </p:spPr>
        <p:txBody>
          <a:bodyPr wrap="square">
            <a:spAutoFit/>
          </a:bodyPr>
          <a:lstStyle/>
          <a:p>
            <a:pPr lvl="0" fontAlgn="base">
              <a:spcBef>
                <a:spcPct val="0"/>
              </a:spcBef>
              <a:spcAft>
                <a:spcPct val="0"/>
              </a:spcAft>
            </a:pPr>
            <a:r>
              <a:rPr lang="en-US" sz="2000">
                <a:solidFill>
                  <a:prstClr val="white"/>
                </a:solidFill>
                <a:latin typeface="Times New Roman" panose="02020603050405020304" pitchFamily="18" charset="0"/>
                <a:cs typeface="Times New Roman" panose="02020603050405020304" pitchFamily="18" charset="0"/>
              </a:rPr>
              <a:t>- Phương trình vận tốc của dao động:</a:t>
            </a:r>
          </a:p>
          <a:p>
            <a:pPr lvl="1" fontAlgn="base">
              <a:spcBef>
                <a:spcPct val="0"/>
              </a:spcBef>
              <a:spcAft>
                <a:spcPct val="0"/>
              </a:spcAft>
            </a:pPr>
            <a:r>
              <a:rPr lang="en-US" sz="2000">
                <a:solidFill>
                  <a:prstClr val="white"/>
                </a:solidFill>
                <a:latin typeface="Times New Roman" panose="02020603050405020304" pitchFamily="18" charset="0"/>
                <a:cs typeface="Times New Roman" panose="02020603050405020304" pitchFamily="18" charset="0"/>
              </a:rPr>
              <a:t>v = </a:t>
            </a:r>
            <a:r>
              <a:rPr lang="en-US" altLang="en-US" sz="2000">
                <a:solidFill>
                  <a:schemeClr val="bg1"/>
                </a:solidFill>
                <a:latin typeface="Arial" panose="020B0604020202020204" pitchFamily="34" charset="0"/>
              </a:rPr>
              <a:t>–</a:t>
            </a:r>
            <a:r>
              <a:rPr lang="en-US" sz="2000">
                <a:solidFill>
                  <a:prstClr val="white"/>
                </a:solidFill>
                <a:latin typeface="Times New Roman" panose="02020603050405020304" pitchFamily="18" charset="0"/>
                <a:cs typeface="Times New Roman" panose="02020603050405020304" pitchFamily="18" charset="0"/>
              </a:rPr>
              <a:t> </a:t>
            </a:r>
            <a:r>
              <a:rPr lang="el-GR" sz="2000">
                <a:solidFill>
                  <a:prstClr val="white"/>
                </a:solidFill>
                <a:latin typeface="Times New Roman" panose="02020603050405020304" pitchFamily="18" charset="0"/>
                <a:cs typeface="Times New Roman" panose="02020603050405020304" pitchFamily="18" charset="0"/>
              </a:rPr>
              <a:t>ω </a:t>
            </a:r>
            <a:r>
              <a:rPr lang="en-US" sz="2000">
                <a:solidFill>
                  <a:prstClr val="white"/>
                </a:solidFill>
                <a:latin typeface="Times New Roman" panose="02020603050405020304" pitchFamily="18" charset="0"/>
                <a:cs typeface="Times New Roman" panose="02020603050405020304" pitchFamily="18" charset="0"/>
              </a:rPr>
              <a:t>Asin(</a:t>
            </a:r>
            <a:r>
              <a:rPr lang="el-GR" sz="2000">
                <a:solidFill>
                  <a:prstClr val="white"/>
                </a:solidFill>
                <a:latin typeface="Times New Roman" panose="02020603050405020304" pitchFamily="18" charset="0"/>
                <a:cs typeface="Times New Roman" panose="02020603050405020304" pitchFamily="18" charset="0"/>
              </a:rPr>
              <a:t>ω</a:t>
            </a:r>
            <a:r>
              <a:rPr lang="en-US" sz="2000">
                <a:solidFill>
                  <a:prstClr val="white"/>
                </a:solidFill>
                <a:latin typeface="Times New Roman" panose="02020603050405020304" pitchFamily="18" charset="0"/>
                <a:cs typeface="Times New Roman" panose="02020603050405020304" pitchFamily="18" charset="0"/>
              </a:rPr>
              <a:t>t + </a:t>
            </a:r>
            <a:r>
              <a:rPr lang="el-GR" sz="2000">
                <a:solidFill>
                  <a:prstClr val="white"/>
                </a:solidFill>
                <a:latin typeface="Times New Roman" panose="02020603050405020304" pitchFamily="18" charset="0"/>
                <a:cs typeface="Times New Roman" panose="02020603050405020304" pitchFamily="18" charset="0"/>
              </a:rPr>
              <a:t>φ</a:t>
            </a:r>
            <a:r>
              <a:rPr lang="en-US" sz="2000">
                <a:solidFill>
                  <a:prstClr val="white"/>
                </a:solidFill>
                <a:latin typeface="Times New Roman" panose="02020603050405020304" pitchFamily="18" charset="0"/>
                <a:cs typeface="Times New Roman" panose="02020603050405020304" pitchFamily="18" charset="0"/>
              </a:rPr>
              <a:t> ) = </a:t>
            </a:r>
            <a:r>
              <a:rPr lang="el-GR" sz="2000">
                <a:solidFill>
                  <a:prstClr val="white"/>
                </a:solidFill>
                <a:latin typeface="Times New Roman" panose="02020603050405020304" pitchFamily="18" charset="0"/>
                <a:cs typeface="Times New Roman" panose="02020603050405020304" pitchFamily="18" charset="0"/>
              </a:rPr>
              <a:t>ω</a:t>
            </a:r>
            <a:r>
              <a:rPr lang="en-US" sz="2000">
                <a:solidFill>
                  <a:prstClr val="white"/>
                </a:solidFill>
                <a:latin typeface="Times New Roman" panose="02020603050405020304" pitchFamily="18" charset="0"/>
                <a:cs typeface="Times New Roman" panose="02020603050405020304" pitchFamily="18" charset="0"/>
              </a:rPr>
              <a:t>Acos(</a:t>
            </a:r>
            <a:r>
              <a:rPr lang="el-GR" sz="2000">
                <a:solidFill>
                  <a:prstClr val="white"/>
                </a:solidFill>
                <a:latin typeface="Times New Roman" panose="02020603050405020304" pitchFamily="18" charset="0"/>
                <a:cs typeface="Times New Roman" panose="02020603050405020304" pitchFamily="18" charset="0"/>
              </a:rPr>
              <a:t>ω</a:t>
            </a:r>
            <a:r>
              <a:rPr lang="en-US" sz="2000">
                <a:solidFill>
                  <a:prstClr val="white"/>
                </a:solidFill>
                <a:latin typeface="Times New Roman" panose="02020603050405020304" pitchFamily="18" charset="0"/>
                <a:cs typeface="Times New Roman" panose="02020603050405020304" pitchFamily="18" charset="0"/>
              </a:rPr>
              <a:t>t + </a:t>
            </a:r>
            <a:r>
              <a:rPr lang="el-GR" sz="2000">
                <a:solidFill>
                  <a:prstClr val="white"/>
                </a:solidFill>
                <a:latin typeface="Times New Roman" panose="02020603050405020304" pitchFamily="18" charset="0"/>
                <a:cs typeface="Times New Roman" panose="02020603050405020304" pitchFamily="18" charset="0"/>
              </a:rPr>
              <a:t>φ</a:t>
            </a:r>
            <a:r>
              <a:rPr lang="en-US" sz="2000">
                <a:solidFill>
                  <a:prstClr val="white"/>
                </a:solidFill>
                <a:latin typeface="Times New Roman" panose="02020603050405020304" pitchFamily="18" charset="0"/>
                <a:cs typeface="Times New Roman" panose="02020603050405020304" pitchFamily="18" charset="0"/>
              </a:rPr>
              <a:t> + </a:t>
            </a:r>
            <a:r>
              <a:rPr lang="en-US" sz="2000">
                <a:solidFill>
                  <a:prstClr val="white"/>
                </a:solidFill>
                <a:latin typeface="Times New Roman" panose="02020603050405020304" pitchFamily="18" charset="0"/>
                <a:cs typeface="Times New Roman" panose="02020603050405020304" pitchFamily="18" charset="0"/>
                <a:sym typeface="Symbol" panose="05050102010706020507" pitchFamily="18" charset="2"/>
              </a:rPr>
              <a:t>/2</a:t>
            </a:r>
            <a:r>
              <a:rPr lang="en-US" sz="2000">
                <a:solidFill>
                  <a:prstClr val="white"/>
                </a:solidFill>
                <a:latin typeface="Times New Roman" panose="02020603050405020304" pitchFamily="18" charset="0"/>
                <a:cs typeface="Times New Roman" panose="02020603050405020304" pitchFamily="18" charset="0"/>
              </a:rPr>
              <a:t>) </a:t>
            </a:r>
          </a:p>
        </p:txBody>
      </p:sp>
      <p:sp>
        <p:nvSpPr>
          <p:cNvPr id="18" name="Rectangle 17"/>
          <p:cNvSpPr/>
          <p:nvPr/>
        </p:nvSpPr>
        <p:spPr>
          <a:xfrm>
            <a:off x="6024965" y="3689986"/>
            <a:ext cx="5345348" cy="1015663"/>
          </a:xfrm>
          <a:prstGeom prst="rect">
            <a:avLst/>
          </a:prstGeom>
        </p:spPr>
        <p:txBody>
          <a:bodyPr wrap="square">
            <a:spAutoFit/>
          </a:bodyPr>
          <a:lstStyle/>
          <a:p>
            <a:pPr lvl="0" fontAlgn="base">
              <a:spcBef>
                <a:spcPct val="0"/>
              </a:spcBef>
              <a:spcAft>
                <a:spcPct val="0"/>
              </a:spcAft>
            </a:pPr>
            <a:r>
              <a:rPr lang="en-US" sz="2000">
                <a:solidFill>
                  <a:prstClr val="white"/>
                </a:solidFill>
                <a:latin typeface="Times New Roman" panose="02020603050405020304" pitchFamily="18" charset="0"/>
                <a:cs typeface="Times New Roman" panose="02020603050405020304" pitchFamily="18" charset="0"/>
              </a:rPr>
              <a:t>- Phương trình cường độ dòng điện trong mạch:</a:t>
            </a:r>
          </a:p>
          <a:p>
            <a:pPr lvl="1" fontAlgn="base">
              <a:spcBef>
                <a:spcPct val="0"/>
              </a:spcBef>
              <a:spcAft>
                <a:spcPct val="0"/>
              </a:spcAft>
            </a:pPr>
            <a:r>
              <a:rPr lang="en-US" sz="2000">
                <a:solidFill>
                  <a:prstClr val="white"/>
                </a:solidFill>
                <a:latin typeface="Times New Roman" panose="02020603050405020304" pitchFamily="18" charset="0"/>
                <a:cs typeface="Times New Roman" panose="02020603050405020304" pitchFamily="18" charset="0"/>
              </a:rPr>
              <a:t>  i = </a:t>
            </a:r>
            <a:r>
              <a:rPr lang="en-US" altLang="en-US" sz="2000">
                <a:solidFill>
                  <a:schemeClr val="bg1"/>
                </a:solidFill>
                <a:latin typeface="Arial" panose="020B0604020202020204" pitchFamily="34" charset="0"/>
              </a:rPr>
              <a:t>– </a:t>
            </a:r>
            <a:r>
              <a:rPr lang="el-GR" sz="2000">
                <a:solidFill>
                  <a:prstClr val="white"/>
                </a:solidFill>
                <a:latin typeface="Times New Roman" panose="02020603050405020304" pitchFamily="18" charset="0"/>
                <a:cs typeface="Times New Roman" panose="02020603050405020304" pitchFamily="18" charset="0"/>
              </a:rPr>
              <a:t>ω</a:t>
            </a:r>
            <a:r>
              <a:rPr lang="en-US" sz="2000">
                <a:solidFill>
                  <a:prstClr val="white"/>
                </a:solidFill>
                <a:latin typeface="Times New Roman" panose="02020603050405020304" pitchFamily="18" charset="0"/>
                <a:cs typeface="Times New Roman" panose="02020603050405020304" pitchFamily="18" charset="0"/>
              </a:rPr>
              <a:t>q</a:t>
            </a:r>
            <a:r>
              <a:rPr lang="en-US" sz="2000" baseline="-25000">
                <a:solidFill>
                  <a:prstClr val="white"/>
                </a:solidFill>
                <a:latin typeface="Times New Roman" panose="02020603050405020304" pitchFamily="18" charset="0"/>
                <a:cs typeface="Times New Roman" panose="02020603050405020304" pitchFamily="18" charset="0"/>
              </a:rPr>
              <a:t>0</a:t>
            </a:r>
            <a:r>
              <a:rPr lang="en-US" sz="2000">
                <a:solidFill>
                  <a:prstClr val="white"/>
                </a:solidFill>
                <a:latin typeface="Times New Roman" panose="02020603050405020304" pitchFamily="18" charset="0"/>
                <a:cs typeface="Times New Roman" panose="02020603050405020304" pitchFamily="18" charset="0"/>
              </a:rPr>
              <a:t>sin(</a:t>
            </a:r>
            <a:r>
              <a:rPr lang="el-GR" sz="2000">
                <a:solidFill>
                  <a:prstClr val="white"/>
                </a:solidFill>
                <a:latin typeface="Times New Roman" panose="02020603050405020304" pitchFamily="18" charset="0"/>
                <a:cs typeface="Times New Roman" panose="02020603050405020304" pitchFamily="18" charset="0"/>
              </a:rPr>
              <a:t>ω</a:t>
            </a:r>
            <a:r>
              <a:rPr lang="en-US" sz="2000">
                <a:solidFill>
                  <a:prstClr val="white"/>
                </a:solidFill>
                <a:latin typeface="Times New Roman" panose="02020603050405020304" pitchFamily="18" charset="0"/>
                <a:cs typeface="Times New Roman" panose="02020603050405020304" pitchFamily="18" charset="0"/>
              </a:rPr>
              <a:t>t + </a:t>
            </a:r>
            <a:r>
              <a:rPr lang="el-GR" sz="2000">
                <a:solidFill>
                  <a:prstClr val="white"/>
                </a:solidFill>
                <a:latin typeface="Times New Roman" panose="02020603050405020304" pitchFamily="18" charset="0"/>
                <a:cs typeface="Times New Roman" panose="02020603050405020304" pitchFamily="18" charset="0"/>
              </a:rPr>
              <a:t>φ</a:t>
            </a:r>
            <a:r>
              <a:rPr lang="en-US" sz="2000">
                <a:solidFill>
                  <a:prstClr val="white"/>
                </a:solidFill>
                <a:latin typeface="Times New Roman" panose="02020603050405020304" pitchFamily="18" charset="0"/>
                <a:cs typeface="Times New Roman" panose="02020603050405020304" pitchFamily="18" charset="0"/>
              </a:rPr>
              <a:t>) = I</a:t>
            </a:r>
            <a:r>
              <a:rPr lang="en-US" sz="2000" baseline="-25000">
                <a:solidFill>
                  <a:prstClr val="white"/>
                </a:solidFill>
                <a:latin typeface="Times New Roman" panose="02020603050405020304" pitchFamily="18" charset="0"/>
                <a:cs typeface="Times New Roman" panose="02020603050405020304" pitchFamily="18" charset="0"/>
              </a:rPr>
              <a:t>0</a:t>
            </a:r>
            <a:r>
              <a:rPr lang="en-US" sz="2000">
                <a:solidFill>
                  <a:prstClr val="white"/>
                </a:solidFill>
                <a:latin typeface="Times New Roman" panose="02020603050405020304" pitchFamily="18" charset="0"/>
                <a:cs typeface="Times New Roman" panose="02020603050405020304" pitchFamily="18" charset="0"/>
              </a:rPr>
              <a:t>cos(</a:t>
            </a:r>
            <a:r>
              <a:rPr lang="el-GR" sz="2000">
                <a:solidFill>
                  <a:prstClr val="white"/>
                </a:solidFill>
                <a:latin typeface="Times New Roman" panose="02020603050405020304" pitchFamily="18" charset="0"/>
                <a:cs typeface="Times New Roman" panose="02020603050405020304" pitchFamily="18" charset="0"/>
              </a:rPr>
              <a:t>ω</a:t>
            </a:r>
            <a:r>
              <a:rPr lang="en-US" sz="2000">
                <a:solidFill>
                  <a:prstClr val="white"/>
                </a:solidFill>
                <a:latin typeface="Times New Roman" panose="02020603050405020304" pitchFamily="18" charset="0"/>
                <a:cs typeface="Times New Roman" panose="02020603050405020304" pitchFamily="18" charset="0"/>
              </a:rPr>
              <a:t>t + </a:t>
            </a:r>
            <a:r>
              <a:rPr lang="el-GR" sz="2000">
                <a:solidFill>
                  <a:prstClr val="white"/>
                </a:solidFill>
                <a:latin typeface="Times New Roman" panose="02020603050405020304" pitchFamily="18" charset="0"/>
                <a:cs typeface="Times New Roman" panose="02020603050405020304" pitchFamily="18" charset="0"/>
              </a:rPr>
              <a:t>φ</a:t>
            </a:r>
            <a:r>
              <a:rPr lang="en-US" sz="2000">
                <a:solidFill>
                  <a:prstClr val="white"/>
                </a:solidFill>
                <a:latin typeface="Times New Roman" panose="02020603050405020304" pitchFamily="18" charset="0"/>
                <a:cs typeface="Times New Roman" panose="02020603050405020304" pitchFamily="18" charset="0"/>
              </a:rPr>
              <a:t> + </a:t>
            </a:r>
            <a:r>
              <a:rPr lang="en-US" sz="2000">
                <a:solidFill>
                  <a:prstClr val="white"/>
                </a:solidFill>
                <a:latin typeface="Times New Roman" panose="02020603050405020304" pitchFamily="18" charset="0"/>
                <a:cs typeface="Times New Roman" panose="02020603050405020304" pitchFamily="18" charset="0"/>
                <a:sym typeface="Symbol" panose="05050102010706020507" pitchFamily="18" charset="2"/>
              </a:rPr>
              <a:t>/2</a:t>
            </a:r>
            <a:r>
              <a:rPr lang="en-US" sz="2000">
                <a:solidFill>
                  <a:prstClr val="white"/>
                </a:solidFill>
                <a:latin typeface="Times New Roman" panose="02020603050405020304" pitchFamily="18" charset="0"/>
                <a:cs typeface="Times New Roman" panose="02020603050405020304" pitchFamily="18" charset="0"/>
              </a:rPr>
              <a:t>)</a:t>
            </a:r>
          </a:p>
          <a:p>
            <a:pPr lvl="1" fontAlgn="base">
              <a:spcBef>
                <a:spcPct val="0"/>
              </a:spcBef>
              <a:spcAft>
                <a:spcPct val="0"/>
              </a:spcAft>
            </a:pPr>
            <a:endParaRPr lang="en-US" sz="2000">
              <a:solidFill>
                <a:prstClr val="white"/>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28440" y="4245589"/>
            <a:ext cx="2706189" cy="400110"/>
          </a:xfrm>
          <a:prstGeom prst="rect">
            <a:avLst/>
          </a:prstGeom>
        </p:spPr>
        <p:txBody>
          <a:bodyPr wrap="none">
            <a:spAutoFit/>
          </a:bodyPr>
          <a:lstStyle/>
          <a:p>
            <a:pPr lvl="0" algn="ctr" fontAlgn="base">
              <a:spcBef>
                <a:spcPct val="0"/>
              </a:spcBef>
              <a:spcAft>
                <a:spcPct val="0"/>
              </a:spcAft>
            </a:pPr>
            <a:r>
              <a:rPr lang="en-US" sz="2000">
                <a:solidFill>
                  <a:prstClr val="white"/>
                </a:solidFill>
                <a:latin typeface="Times New Roman" panose="02020603050405020304" pitchFamily="18" charset="0"/>
                <a:cs typeface="Times New Roman" panose="02020603050405020304" pitchFamily="18" charset="0"/>
              </a:rPr>
              <a:t>- Cơ năng của dao động:</a:t>
            </a:r>
          </a:p>
        </p:txBody>
      </p:sp>
      <p:graphicFrame>
        <p:nvGraphicFramePr>
          <p:cNvPr id="20" name="Object 19"/>
          <p:cNvGraphicFramePr>
            <a:graphicFrameLocks noChangeAspect="1"/>
          </p:cNvGraphicFramePr>
          <p:nvPr>
            <p:extLst>
              <p:ext uri="{D42A27DB-BD31-4B8C-83A1-F6EECF244321}">
                <p14:modId xmlns:p14="http://schemas.microsoft.com/office/powerpoint/2010/main" val="719248654"/>
              </p:ext>
            </p:extLst>
          </p:nvPr>
        </p:nvGraphicFramePr>
        <p:xfrm>
          <a:off x="950607" y="4752940"/>
          <a:ext cx="3799185" cy="640080"/>
        </p:xfrm>
        <a:graphic>
          <a:graphicData uri="http://schemas.openxmlformats.org/presentationml/2006/ole">
            <mc:AlternateContent xmlns:mc="http://schemas.openxmlformats.org/markup-compatibility/2006">
              <mc:Choice xmlns:v="urn:schemas-microsoft-com:vml" Requires="v">
                <p:oleObj spid="_x0000_s6211" name="Equation" r:id="rId7" imgW="2336760" imgH="393480" progId="Equation.DSMT4">
                  <p:embed/>
                </p:oleObj>
              </mc:Choice>
              <mc:Fallback>
                <p:oleObj name="Equation" r:id="rId7" imgW="2336760" imgH="393480" progId="Equation.DSMT4">
                  <p:embed/>
                  <p:pic>
                    <p:nvPicPr>
                      <p:cNvPr id="0" name=""/>
                      <p:cNvPicPr/>
                      <p:nvPr/>
                    </p:nvPicPr>
                    <p:blipFill>
                      <a:blip r:embed="rId8"/>
                      <a:stretch>
                        <a:fillRect/>
                      </a:stretch>
                    </p:blipFill>
                    <p:spPr>
                      <a:xfrm>
                        <a:off x="950607" y="4752940"/>
                        <a:ext cx="3799185" cy="640080"/>
                      </a:xfrm>
                      <a:prstGeom prst="rect">
                        <a:avLst/>
                      </a:prstGeom>
                    </p:spPr>
                  </p:pic>
                </p:oleObj>
              </mc:Fallback>
            </mc:AlternateContent>
          </a:graphicData>
        </a:graphic>
      </p:graphicFrame>
      <p:sp>
        <p:nvSpPr>
          <p:cNvPr id="21" name="Rectangle 20"/>
          <p:cNvSpPr/>
          <p:nvPr/>
        </p:nvSpPr>
        <p:spPr>
          <a:xfrm>
            <a:off x="6062553" y="4423916"/>
            <a:ext cx="2400016" cy="400110"/>
          </a:xfrm>
          <a:prstGeom prst="rect">
            <a:avLst/>
          </a:prstGeom>
        </p:spPr>
        <p:txBody>
          <a:bodyPr wrap="none">
            <a:spAutoFit/>
          </a:bodyPr>
          <a:lstStyle/>
          <a:p>
            <a:pPr>
              <a:spcBef>
                <a:spcPct val="50000"/>
              </a:spcBef>
            </a:pPr>
            <a:r>
              <a:rPr lang="en-US" altLang="en-US" sz="2000">
                <a:solidFill>
                  <a:schemeClr val="bg1"/>
                </a:solidFill>
                <a:latin typeface="Times New Roman" panose="02020603050405020304" pitchFamily="18" charset="0"/>
                <a:cs typeface="Times New Roman" panose="02020603050405020304" pitchFamily="18" charset="0"/>
              </a:rPr>
              <a:t>- Năng lượng điện từ.</a:t>
            </a:r>
          </a:p>
        </p:txBody>
      </p:sp>
      <p:graphicFrame>
        <p:nvGraphicFramePr>
          <p:cNvPr id="22" name="Object 21"/>
          <p:cNvGraphicFramePr>
            <a:graphicFrameLocks noChangeAspect="1"/>
          </p:cNvGraphicFramePr>
          <p:nvPr>
            <p:extLst>
              <p:ext uri="{D42A27DB-BD31-4B8C-83A1-F6EECF244321}">
                <p14:modId xmlns:p14="http://schemas.microsoft.com/office/powerpoint/2010/main" val="3245028263"/>
              </p:ext>
            </p:extLst>
          </p:nvPr>
        </p:nvGraphicFramePr>
        <p:xfrm>
          <a:off x="6590874" y="4780753"/>
          <a:ext cx="3433157" cy="640080"/>
        </p:xfrm>
        <a:graphic>
          <a:graphicData uri="http://schemas.openxmlformats.org/presentationml/2006/ole">
            <mc:AlternateContent xmlns:mc="http://schemas.openxmlformats.org/markup-compatibility/2006">
              <mc:Choice xmlns:v="urn:schemas-microsoft-com:vml" Requires="v">
                <p:oleObj spid="_x0000_s6212" name="Equation" r:id="rId9" imgW="2247840" imgH="419040" progId="Equation.DSMT4">
                  <p:embed/>
                </p:oleObj>
              </mc:Choice>
              <mc:Fallback>
                <p:oleObj name="Equation" r:id="rId9" imgW="2247840" imgH="419040" progId="Equation.DSMT4">
                  <p:embed/>
                  <p:pic>
                    <p:nvPicPr>
                      <p:cNvPr id="0" name=""/>
                      <p:cNvPicPr/>
                      <p:nvPr/>
                    </p:nvPicPr>
                    <p:blipFill>
                      <a:blip r:embed="rId10"/>
                      <a:stretch>
                        <a:fillRect/>
                      </a:stretch>
                    </p:blipFill>
                    <p:spPr>
                      <a:xfrm>
                        <a:off x="6590874" y="4780753"/>
                        <a:ext cx="3433157" cy="640080"/>
                      </a:xfrm>
                      <a:prstGeom prst="rect">
                        <a:avLst/>
                      </a:prstGeom>
                    </p:spPr>
                  </p:pic>
                </p:oleObj>
              </mc:Fallback>
            </mc:AlternateContent>
          </a:graphicData>
        </a:graphic>
      </p:graphicFrame>
    </p:spTree>
    <p:extLst>
      <p:ext uri="{BB962C8B-B14F-4D97-AF65-F5344CB8AC3E}">
        <p14:creationId xmlns:p14="http://schemas.microsoft.com/office/powerpoint/2010/main" val="127727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1000"/>
                                        <p:tgtEl>
                                          <p:spTgt spid="22"/>
                                        </p:tgtEl>
                                      </p:cBhvr>
                                    </p:animEffect>
                                    <p:anim calcmode="lin" valueType="num">
                                      <p:cBhvr>
                                        <p:cTn id="87" dur="1000" fill="hold"/>
                                        <p:tgtEl>
                                          <p:spTgt spid="22"/>
                                        </p:tgtEl>
                                        <p:attrNameLst>
                                          <p:attrName>ppt_x</p:attrName>
                                        </p:attrNameLst>
                                      </p:cBhvr>
                                      <p:tavLst>
                                        <p:tav tm="0">
                                          <p:val>
                                            <p:strVal val="#ppt_x"/>
                                          </p:val>
                                        </p:tav>
                                        <p:tav tm="100000">
                                          <p:val>
                                            <p:strVal val="#ppt_x"/>
                                          </p:val>
                                        </p:tav>
                                      </p:tavLst>
                                    </p:anim>
                                    <p:anim calcmode="lin" valueType="num">
                                      <p:cBhvr>
                                        <p:cTn id="8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5" grpId="0"/>
      <p:bldP spid="16" grpId="0"/>
      <p:bldP spid="17" grpId="0"/>
      <p:bldP spid="18"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385864" y="343712"/>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b="1">
                <a:solidFill>
                  <a:srgbClr val="FFFF00"/>
                </a:solidFill>
                <a:latin typeface="Times New Roman" panose="02020603050405020304" pitchFamily="18" charset="0"/>
                <a:cs typeface="Times New Roman" panose="02020603050405020304" pitchFamily="18" charset="0"/>
              </a:rPr>
              <a:t>Bài tập áp dụng và củng cố kiến thức :</a:t>
            </a:r>
          </a:p>
        </p:txBody>
      </p:sp>
      <p:sp>
        <p:nvSpPr>
          <p:cNvPr id="75782" name="Text Box 6"/>
          <p:cNvSpPr txBox="1">
            <a:spLocks noChangeArrowheads="1"/>
          </p:cNvSpPr>
          <p:nvPr/>
        </p:nvSpPr>
        <p:spPr bwMode="auto">
          <a:xfrm>
            <a:off x="278859" y="3293523"/>
            <a:ext cx="710407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Câu 2: </a:t>
            </a:r>
            <a:r>
              <a:rPr lang="en-US" altLang="en-US" sz="2400">
                <a:solidFill>
                  <a:schemeClr val="bg1"/>
                </a:solidFill>
                <a:latin typeface="Times New Roman" panose="02020603050405020304" pitchFamily="18" charset="0"/>
                <a:cs typeface="Times New Roman" panose="02020603050405020304" pitchFamily="18" charset="0"/>
              </a:rPr>
              <a:t>Nếu tăng số vòng dây của cuộn cảm thì chu kì của dao động điện từ sẽ?</a:t>
            </a:r>
          </a:p>
          <a:p>
            <a:pPr>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	A. Tăng.	</a:t>
            </a:r>
          </a:p>
          <a:p>
            <a:pPr>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	B. Giảm.	</a:t>
            </a:r>
          </a:p>
          <a:p>
            <a:pPr>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	C. Không đổi.</a:t>
            </a:r>
          </a:p>
          <a:p>
            <a:pPr>
              <a:spcBef>
                <a:spcPct val="50000"/>
              </a:spcBef>
            </a:pPr>
            <a:r>
              <a:rPr lang="en-US" altLang="en-US" sz="2400">
                <a:solidFill>
                  <a:schemeClr val="bg1"/>
                </a:solidFill>
                <a:latin typeface="Times New Roman" panose="02020603050405020304" pitchFamily="18" charset="0"/>
                <a:cs typeface="Times New Roman" panose="02020603050405020304" pitchFamily="18" charset="0"/>
              </a:rPr>
              <a:t>	D. Không kết luận được.</a:t>
            </a:r>
          </a:p>
        </p:txBody>
      </p:sp>
      <p:sp>
        <p:nvSpPr>
          <p:cNvPr id="4" name="Text Box 10"/>
          <p:cNvSpPr txBox="1">
            <a:spLocks noChangeArrowheads="1"/>
          </p:cNvSpPr>
          <p:nvPr/>
        </p:nvSpPr>
        <p:spPr bwMode="auto">
          <a:xfrm>
            <a:off x="385864" y="956843"/>
            <a:ext cx="649159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600"/>
              </a:spcBef>
            </a:pPr>
            <a:r>
              <a:rPr lang="en-US" altLang="en-US" sz="2400" b="1">
                <a:solidFill>
                  <a:schemeClr val="bg1"/>
                </a:solidFill>
                <a:latin typeface="Times New Roman" panose="02020603050405020304" pitchFamily="18" charset="0"/>
                <a:cs typeface="Times New Roman" panose="02020603050405020304" pitchFamily="18" charset="0"/>
              </a:rPr>
              <a:t>Câu 1: </a:t>
            </a:r>
            <a:r>
              <a:rPr lang="en-US" altLang="en-US" sz="2400">
                <a:solidFill>
                  <a:schemeClr val="bg1"/>
                </a:solidFill>
                <a:latin typeface="Times New Roman" panose="02020603050405020304" pitchFamily="18" charset="0"/>
                <a:cs typeface="Times New Roman" panose="02020603050405020304" pitchFamily="18" charset="0"/>
              </a:rPr>
              <a:t>Mạch dao động là một mạch kín gồm:</a:t>
            </a:r>
          </a:p>
          <a:p>
            <a:pPr algn="l">
              <a:spcBef>
                <a:spcPts val="600"/>
              </a:spcBef>
            </a:pPr>
            <a:r>
              <a:rPr lang="en-US" altLang="en-US" sz="2400">
                <a:solidFill>
                  <a:schemeClr val="bg1"/>
                </a:solidFill>
                <a:latin typeface="Times New Roman" panose="02020603050405020304" pitchFamily="18" charset="0"/>
                <a:cs typeface="Times New Roman" panose="02020603050405020304" pitchFamily="18" charset="0"/>
              </a:rPr>
              <a:t>   A. Nguồn điện không đổi, tụ điện và cuộn cảm.</a:t>
            </a:r>
          </a:p>
          <a:p>
            <a:pPr algn="l">
              <a:spcBef>
                <a:spcPts val="600"/>
              </a:spcBef>
            </a:pPr>
            <a:r>
              <a:rPr lang="en-US" altLang="en-US" sz="2400">
                <a:solidFill>
                  <a:schemeClr val="bg1"/>
                </a:solidFill>
                <a:latin typeface="Times New Roman" panose="02020603050405020304" pitchFamily="18" charset="0"/>
                <a:cs typeface="Times New Roman" panose="02020603050405020304" pitchFamily="18" charset="0"/>
              </a:rPr>
              <a:t>   B. Tụ điện và điện trở thuần.</a:t>
            </a:r>
          </a:p>
          <a:p>
            <a:pPr algn="l">
              <a:spcBef>
                <a:spcPts val="600"/>
              </a:spcBef>
            </a:pPr>
            <a:r>
              <a:rPr lang="en-US" altLang="en-US" sz="2400">
                <a:solidFill>
                  <a:schemeClr val="bg1"/>
                </a:solidFill>
                <a:latin typeface="Times New Roman" panose="02020603050405020304" pitchFamily="18" charset="0"/>
                <a:cs typeface="Times New Roman" panose="02020603050405020304" pitchFamily="18" charset="0"/>
              </a:rPr>
              <a:t>   C. Tụ điện và cuộn cảm.</a:t>
            </a:r>
          </a:p>
          <a:p>
            <a:pPr algn="l">
              <a:spcBef>
                <a:spcPts val="600"/>
              </a:spcBef>
            </a:pPr>
            <a:r>
              <a:rPr lang="en-US" altLang="en-US" sz="2400">
                <a:solidFill>
                  <a:schemeClr val="bg1"/>
                </a:solidFill>
                <a:latin typeface="Times New Roman" panose="02020603050405020304" pitchFamily="18" charset="0"/>
                <a:cs typeface="Times New Roman" panose="02020603050405020304" pitchFamily="18" charset="0"/>
              </a:rPr>
              <a:t>   D. Cuộn cảm và điện trở thuần.</a:t>
            </a:r>
          </a:p>
        </p:txBody>
      </p:sp>
      <p:cxnSp>
        <p:nvCxnSpPr>
          <p:cNvPr id="7" name="Straight Connector 6"/>
          <p:cNvCxnSpPr/>
          <p:nvPr/>
        </p:nvCxnSpPr>
        <p:spPr>
          <a:xfrm>
            <a:off x="7442201" y="590126"/>
            <a:ext cx="0" cy="566928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046132" y="3364782"/>
            <a:ext cx="1407758" cy="400110"/>
          </a:xfrm>
          <a:prstGeom prst="rect">
            <a:avLst/>
          </a:prstGeom>
        </p:spPr>
        <p:txBody>
          <a:bodyPr wrap="none">
            <a:spAutoFit/>
          </a:bodyPr>
          <a:lstStyle/>
          <a:p>
            <a:pPr>
              <a:spcBef>
                <a:spcPts val="600"/>
              </a:spcBef>
            </a:pPr>
            <a:r>
              <a:rPr lang="en-US" altLang="en-US" sz="2000">
                <a:solidFill>
                  <a:schemeClr val="bg1"/>
                </a:solidFill>
                <a:latin typeface="Times New Roman" panose="02020603050405020304" pitchFamily="18" charset="0"/>
                <a:cs typeface="Times New Roman" panose="02020603050405020304" pitchFamily="18" charset="0"/>
              </a:rPr>
              <a:t>Hướng dẫn:</a:t>
            </a:r>
          </a:p>
        </p:txBody>
      </p:sp>
      <p:sp>
        <p:nvSpPr>
          <p:cNvPr id="9" name="Rectangle 8"/>
          <p:cNvSpPr/>
          <p:nvPr/>
        </p:nvSpPr>
        <p:spPr>
          <a:xfrm>
            <a:off x="7643178" y="3764892"/>
            <a:ext cx="4246675" cy="400110"/>
          </a:xfrm>
          <a:prstGeom prst="rect">
            <a:avLst/>
          </a:prstGeom>
        </p:spPr>
        <p:txBody>
          <a:bodyPr wrap="none">
            <a:spAutoFit/>
          </a:bodyPr>
          <a:lstStyle/>
          <a:p>
            <a:pPr>
              <a:spcBef>
                <a:spcPts val="600"/>
              </a:spcBef>
            </a:pPr>
            <a:r>
              <a:rPr lang="en-US" altLang="en-US" sz="2000">
                <a:solidFill>
                  <a:schemeClr val="bg1"/>
                </a:solidFill>
                <a:latin typeface="Times New Roman" panose="02020603050405020304" pitchFamily="18" charset="0"/>
                <a:cs typeface="Times New Roman" panose="02020603050405020304" pitchFamily="18" charset="0"/>
              </a:rPr>
              <a:t>+ Độ tự cảm của ống dây hình trụ rỗng:</a:t>
            </a:r>
          </a:p>
        </p:txBody>
      </p:sp>
      <p:graphicFrame>
        <p:nvGraphicFramePr>
          <p:cNvPr id="3" name="Object 2"/>
          <p:cNvGraphicFramePr>
            <a:graphicFrameLocks noChangeAspect="1"/>
          </p:cNvGraphicFramePr>
          <p:nvPr>
            <p:extLst>
              <p:ext uri="{D42A27DB-BD31-4B8C-83A1-F6EECF244321}">
                <p14:modId xmlns:p14="http://schemas.microsoft.com/office/powerpoint/2010/main" val="2307119110"/>
              </p:ext>
            </p:extLst>
          </p:nvPr>
        </p:nvGraphicFramePr>
        <p:xfrm>
          <a:off x="8502914" y="4085497"/>
          <a:ext cx="1901952" cy="731520"/>
        </p:xfrm>
        <a:graphic>
          <a:graphicData uri="http://schemas.openxmlformats.org/presentationml/2006/ole">
            <mc:AlternateContent xmlns:mc="http://schemas.openxmlformats.org/markup-compatibility/2006">
              <mc:Choice xmlns:v="urn:schemas-microsoft-com:vml" Requires="v">
                <p:oleObj spid="_x0000_s7186" name="Equation" r:id="rId4" imgW="990360" imgH="380880" progId="Equation.DSMT4">
                  <p:embed/>
                </p:oleObj>
              </mc:Choice>
              <mc:Fallback>
                <p:oleObj name="Equation" r:id="rId4" imgW="990360" imgH="380880" progId="Equation.DSMT4">
                  <p:embed/>
                  <p:pic>
                    <p:nvPicPr>
                      <p:cNvPr id="0" name=""/>
                      <p:cNvPicPr/>
                      <p:nvPr/>
                    </p:nvPicPr>
                    <p:blipFill>
                      <a:blip r:embed="rId5"/>
                      <a:stretch>
                        <a:fillRect/>
                      </a:stretch>
                    </p:blipFill>
                    <p:spPr>
                      <a:xfrm>
                        <a:off x="8502914" y="4085497"/>
                        <a:ext cx="1901952" cy="731520"/>
                      </a:xfrm>
                      <a:prstGeom prst="rect">
                        <a:avLst/>
                      </a:prstGeom>
                    </p:spPr>
                  </p:pic>
                </p:oleObj>
              </mc:Fallback>
            </mc:AlternateContent>
          </a:graphicData>
        </a:graphic>
      </p:graphicFrame>
      <p:grpSp>
        <p:nvGrpSpPr>
          <p:cNvPr id="12" name="Group 11"/>
          <p:cNvGrpSpPr/>
          <p:nvPr/>
        </p:nvGrpSpPr>
        <p:grpSpPr>
          <a:xfrm>
            <a:off x="7643178" y="4799387"/>
            <a:ext cx="3781417" cy="640080"/>
            <a:chOff x="998305" y="2271750"/>
            <a:chExt cx="3781417" cy="640080"/>
          </a:xfrm>
        </p:grpSpPr>
        <p:sp>
          <p:nvSpPr>
            <p:cNvPr id="13" name="Text Box 6"/>
            <p:cNvSpPr txBox="1">
              <a:spLocks noChangeArrowheads="1"/>
            </p:cNvSpPr>
            <p:nvPr/>
          </p:nvSpPr>
          <p:spPr bwMode="auto">
            <a:xfrm>
              <a:off x="998305" y="2332514"/>
              <a:ext cx="2667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altLang="en-US" sz="2000">
                  <a:solidFill>
                    <a:schemeClr val="bg1"/>
                  </a:solidFill>
                  <a:latin typeface="Times New Roman" panose="02020603050405020304" pitchFamily="18" charset="0"/>
                </a:rPr>
                <a:t>+ Chu kì  riêng: </a:t>
              </a:r>
            </a:p>
          </p:txBody>
        </p:sp>
        <p:graphicFrame>
          <p:nvGraphicFramePr>
            <p:cNvPr id="14" name="Object 13" descr="Parchment"/>
            <p:cNvGraphicFramePr>
              <a:graphicFrameLocks noChangeAspect="1"/>
            </p:cNvGraphicFramePr>
            <p:nvPr>
              <p:extLst>
                <p:ext uri="{D42A27DB-BD31-4B8C-83A1-F6EECF244321}">
                  <p14:modId xmlns:p14="http://schemas.microsoft.com/office/powerpoint/2010/main" val="381920902"/>
                </p:ext>
              </p:extLst>
            </p:nvPr>
          </p:nvGraphicFramePr>
          <p:xfrm>
            <a:off x="2918138" y="2271750"/>
            <a:ext cx="1861584" cy="640080"/>
          </p:xfrm>
          <a:graphic>
            <a:graphicData uri="http://schemas.openxmlformats.org/presentationml/2006/ole">
              <mc:AlternateContent xmlns:mc="http://schemas.openxmlformats.org/markup-compatibility/2006">
                <mc:Choice xmlns:v="urn:schemas-microsoft-com:vml" Requires="v">
                  <p:oleObj spid="_x0000_s7187" name="Equation" r:id="rId6" imgW="1143000" imgH="393480" progId="Equation.DSMT4">
                    <p:embed/>
                  </p:oleObj>
                </mc:Choice>
                <mc:Fallback>
                  <p:oleObj name="Equation" r:id="rId6" imgW="1143000" imgH="393480" progId="Equation.DSMT4">
                    <p:embed/>
                    <p:pic>
                      <p:nvPicPr>
                        <p:cNvPr id="0" name=""/>
                        <p:cNvPicPr>
                          <a:picLocks noChangeAspect="1" noChangeArrowheads="1"/>
                        </p:cNvPicPr>
                        <p:nvPr/>
                      </p:nvPicPr>
                      <p:blipFill>
                        <a:blip r:embed="rId7"/>
                        <a:srcRect/>
                        <a:stretch>
                          <a:fillRect/>
                        </a:stretch>
                      </p:blipFill>
                      <p:spPr bwMode="auto">
                        <a:xfrm>
                          <a:off x="2918138" y="2271750"/>
                          <a:ext cx="1861584" cy="640080"/>
                        </a:xfrm>
                        <a:prstGeom prst="rect">
                          <a:avLst/>
                        </a:prstGeom>
                        <a:noFill/>
                        <a:ln w="9525" algn="ctr">
                          <a:noFill/>
                          <a:miter lim="800000"/>
                          <a:headEnd/>
                          <a:tailEnd/>
                        </a:ln>
                        <a:effectLst/>
                      </p:spPr>
                    </p:pic>
                  </p:oleObj>
                </mc:Fallback>
              </mc:AlternateContent>
            </a:graphicData>
          </a:graphic>
        </p:graphicFrame>
      </p:grpSp>
    </p:spTree>
    <p:extLst>
      <p:ext uri="{BB962C8B-B14F-4D97-AF65-F5344CB8AC3E}">
        <p14:creationId xmlns:p14="http://schemas.microsoft.com/office/powerpoint/2010/main" val="3730034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1000" fill="hold"/>
                                        <p:tgtEl>
                                          <p:spTgt spid="75780"/>
                                        </p:tgtEl>
                                        <p:attrNameLst>
                                          <p:attrName>ppt_w</p:attrName>
                                        </p:attrNameLst>
                                      </p:cBhvr>
                                      <p:tavLst>
                                        <p:tav tm="0">
                                          <p:val>
                                            <p:fltVal val="0"/>
                                          </p:val>
                                        </p:tav>
                                        <p:tav tm="100000">
                                          <p:val>
                                            <p:strVal val="#ppt_w"/>
                                          </p:val>
                                        </p:tav>
                                      </p:tavLst>
                                    </p:anim>
                                    <p:anim calcmode="lin" valueType="num">
                                      <p:cBhvr>
                                        <p:cTn id="8" dur="1000" fill="hold"/>
                                        <p:tgtEl>
                                          <p:spTgt spid="75780"/>
                                        </p:tgtEl>
                                        <p:attrNameLst>
                                          <p:attrName>ppt_h</p:attrName>
                                        </p:attrNameLst>
                                      </p:cBhvr>
                                      <p:tavLst>
                                        <p:tav tm="0">
                                          <p:val>
                                            <p:fltVal val="0"/>
                                          </p:val>
                                        </p:tav>
                                        <p:tav tm="100000">
                                          <p:val>
                                            <p:strVal val="#ppt_h"/>
                                          </p:val>
                                        </p:tav>
                                      </p:tavLst>
                                    </p:anim>
                                    <p:anim calcmode="lin" valueType="num">
                                      <p:cBhvr>
                                        <p:cTn id="9" dur="1000" fill="hold"/>
                                        <p:tgtEl>
                                          <p:spTgt spid="75780"/>
                                        </p:tgtEl>
                                        <p:attrNameLst>
                                          <p:attrName>style.rotation</p:attrName>
                                        </p:attrNameLst>
                                      </p:cBhvr>
                                      <p:tavLst>
                                        <p:tav tm="0">
                                          <p:val>
                                            <p:fltVal val="90"/>
                                          </p:val>
                                        </p:tav>
                                        <p:tav tm="100000">
                                          <p:val>
                                            <p:fltVal val="0"/>
                                          </p:val>
                                        </p:tav>
                                      </p:tavLst>
                                    </p:anim>
                                    <p:animEffect transition="in" filter="fade">
                                      <p:cBhvr>
                                        <p:cTn id="10" dur="1000"/>
                                        <p:tgtEl>
                                          <p:spTgt spid="7578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5782"/>
                                        </p:tgtEl>
                                        <p:attrNameLst>
                                          <p:attrName>style.visibility</p:attrName>
                                        </p:attrNameLst>
                                      </p:cBhvr>
                                      <p:to>
                                        <p:strVal val="visible"/>
                                      </p:to>
                                    </p:set>
                                    <p:animEffect transition="in" filter="wipe(left)">
                                      <p:cBhvr>
                                        <p:cTn id="20" dur="500"/>
                                        <p:tgtEl>
                                          <p:spTgt spid="7578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par>
                                <p:cTn id="34" presetID="22" presetClass="entr" presetSubtype="8"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2" grpId="0"/>
      <p:bldP spid="4" grpId="0"/>
      <p:bldP spid="2"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1">
          <a:blip xmlns:r="http://schemas.openxmlformats.org/officeDocument/2006/relationships" r:embed="rId1"/>
          <a:stretch>
            <a:fillRect l="-754" t="-587" r="-754"/>
          </a:stretch>
        </a:blipFill>
      </a:spPr>
      <a:bodyPr/>
      <a:lstStyle>
        <a:defPPr>
          <a:defRPr dirty="0">
            <a:no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1616</Words>
  <Application>Microsoft Office PowerPoint</Application>
  <PresentationFormat>Màn hình rộng</PresentationFormat>
  <Paragraphs>163</Paragraphs>
  <Slides>13</Slides>
  <Notes>3</Notes>
  <HiddenSlides>1</HiddenSlides>
  <MMClips>0</MMClips>
  <ScaleCrop>false</ScaleCrop>
  <HeadingPairs>
    <vt:vector size="8" baseType="variant">
      <vt:variant>
        <vt:lpstr>Phông được Dùng</vt:lpstr>
      </vt:variant>
      <vt:variant>
        <vt:i4>5</vt:i4>
      </vt:variant>
      <vt:variant>
        <vt:lpstr>Chủ đề</vt:lpstr>
      </vt:variant>
      <vt:variant>
        <vt:i4>1</vt:i4>
      </vt:variant>
      <vt:variant>
        <vt:lpstr>Máy chủ nhúng OLE</vt:lpstr>
      </vt:variant>
      <vt:variant>
        <vt:i4>1</vt:i4>
      </vt:variant>
      <vt:variant>
        <vt:lpstr>Tiêu đề Bản chiếu</vt:lpstr>
      </vt:variant>
      <vt:variant>
        <vt:i4>13</vt:i4>
      </vt:variant>
    </vt:vector>
  </HeadingPairs>
  <TitlesOfParts>
    <vt:vector size="20" baseType="lpstr">
      <vt:lpstr>Arial</vt:lpstr>
      <vt:lpstr>Calibri</vt:lpstr>
      <vt:lpstr>Cambria Math</vt:lpstr>
      <vt:lpstr>Times New Roman</vt:lpstr>
      <vt:lpstr>Wingdings</vt:lpstr>
      <vt:lpstr>2_Office Theme</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Nguyễn Văn Hùng</cp:lastModifiedBy>
  <cp:revision>64</cp:revision>
  <dcterms:created xsi:type="dcterms:W3CDTF">2022-01-10T01:48:19Z</dcterms:created>
  <dcterms:modified xsi:type="dcterms:W3CDTF">2022-01-17T23:56:38Z</dcterms:modified>
</cp:coreProperties>
</file>